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1.xml" ContentType="application/vnd.openxmlformats-officedocument.presentationml.notesSl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4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65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77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20.xml.rels><?xml version="1.0" encoding="UTF-8" standalone="yes"?>
<Relationships xmlns="http://schemas.openxmlformats.org/package/2006/relationships"><Relationship Id="rId2" Type="http://schemas.openxmlformats.org/officeDocument/2006/relationships/hyperlink" Target="https://anewdv.org/" TargetMode="External"/><Relationship Id="rId1" Type="http://schemas.openxmlformats.org/officeDocument/2006/relationships/hyperlink" Target="tel:%20(708)%20794-2140" TargetMode="External"/></Relationships>
</file>

<file path=ppt/diagrams/_rels/drawing20.xml.rels><?xml version="1.0" encoding="UTF-8" standalone="yes"?>
<Relationships xmlns="http://schemas.openxmlformats.org/package/2006/relationships"><Relationship Id="rId2" Type="http://schemas.openxmlformats.org/officeDocument/2006/relationships/hyperlink" Target="https://anewdv.org/" TargetMode="External"/><Relationship Id="rId1" Type="http://schemas.openxmlformats.org/officeDocument/2006/relationships/hyperlink" Target="tel:%20(708)%20794-2140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34BBE2-0EB7-4DE4-A85C-A6A25B5E4293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AD628E1-5633-4E2A-9618-C89534AE0151}">
      <dgm:prSet/>
      <dgm:spPr/>
      <dgm:t>
        <a:bodyPr/>
        <a:lstStyle/>
        <a:p>
          <a:r>
            <a:rPr lang="en-US"/>
            <a:t>Understand how our connections with others influence </a:t>
          </a:r>
          <a:r>
            <a:rPr lang="en-US" b="1"/>
            <a:t>mental, emotional, and physical health</a:t>
          </a:r>
          <a:endParaRPr lang="en-US"/>
        </a:p>
      </dgm:t>
    </dgm:pt>
    <dgm:pt modelId="{234AACA2-CF45-4A17-BC8A-15C3A32988B4}" type="parTrans" cxnId="{F1DF9928-CD49-4797-9027-4832B6690E11}">
      <dgm:prSet/>
      <dgm:spPr/>
      <dgm:t>
        <a:bodyPr/>
        <a:lstStyle/>
        <a:p>
          <a:endParaRPr lang="en-US"/>
        </a:p>
      </dgm:t>
    </dgm:pt>
    <dgm:pt modelId="{A4E14664-2CA4-45B3-AA02-E7F779E05233}" type="sibTrans" cxnId="{F1DF9928-CD49-4797-9027-4832B6690E11}">
      <dgm:prSet/>
      <dgm:spPr/>
      <dgm:t>
        <a:bodyPr/>
        <a:lstStyle/>
        <a:p>
          <a:endParaRPr lang="en-US"/>
        </a:p>
      </dgm:t>
    </dgm:pt>
    <dgm:pt modelId="{04A07A85-CF4A-470D-ACF3-33A34EEE0A24}">
      <dgm:prSet/>
      <dgm:spPr/>
      <dgm:t>
        <a:bodyPr/>
        <a:lstStyle/>
        <a:p>
          <a:r>
            <a:rPr lang="en-US"/>
            <a:t>Explore the role of </a:t>
          </a:r>
          <a:r>
            <a:rPr lang="en-US" b="1"/>
            <a:t>healthy relationships</a:t>
          </a:r>
          <a:r>
            <a:rPr lang="en-US"/>
            <a:t> in resilience and overall well-being</a:t>
          </a:r>
        </a:p>
      </dgm:t>
    </dgm:pt>
    <dgm:pt modelId="{6AB1A611-1122-4B17-B3C2-96587F63DCC8}" type="parTrans" cxnId="{05E4EB2C-60DD-459A-A7D3-7732F75A6D77}">
      <dgm:prSet/>
      <dgm:spPr/>
      <dgm:t>
        <a:bodyPr/>
        <a:lstStyle/>
        <a:p>
          <a:endParaRPr lang="en-US"/>
        </a:p>
      </dgm:t>
    </dgm:pt>
    <dgm:pt modelId="{A2C3666B-1AA7-4F9A-99D7-F56472A82D9E}" type="sibTrans" cxnId="{05E4EB2C-60DD-459A-A7D3-7732F75A6D77}">
      <dgm:prSet/>
      <dgm:spPr/>
      <dgm:t>
        <a:bodyPr/>
        <a:lstStyle/>
        <a:p>
          <a:endParaRPr lang="en-US"/>
        </a:p>
      </dgm:t>
    </dgm:pt>
    <dgm:pt modelId="{AA94714B-4D83-478E-B095-52ADBC2AB8D2}">
      <dgm:prSet/>
      <dgm:spPr/>
      <dgm:t>
        <a:bodyPr/>
        <a:lstStyle/>
        <a:p>
          <a:r>
            <a:rPr lang="en-US"/>
            <a:t>Reflect on our own relationship patterns and their impact on self-care and stress with a focus on boundaries</a:t>
          </a:r>
        </a:p>
      </dgm:t>
    </dgm:pt>
    <dgm:pt modelId="{10881E04-EC3E-454C-A48C-7C494851743D}" type="parTrans" cxnId="{B1FEEE79-A99D-4B5B-A840-6713D26D41C3}">
      <dgm:prSet/>
      <dgm:spPr/>
      <dgm:t>
        <a:bodyPr/>
        <a:lstStyle/>
        <a:p>
          <a:endParaRPr lang="en-US"/>
        </a:p>
      </dgm:t>
    </dgm:pt>
    <dgm:pt modelId="{B9F7AD90-DC2F-4E79-90E9-D79626CE482B}" type="sibTrans" cxnId="{B1FEEE79-A99D-4B5B-A840-6713D26D41C3}">
      <dgm:prSet/>
      <dgm:spPr/>
      <dgm:t>
        <a:bodyPr/>
        <a:lstStyle/>
        <a:p>
          <a:endParaRPr lang="en-US"/>
        </a:p>
      </dgm:t>
    </dgm:pt>
    <dgm:pt modelId="{5FC1AE2F-7450-4115-A55C-881E760B400A}">
      <dgm:prSet/>
      <dgm:spPr/>
      <dgm:t>
        <a:bodyPr/>
        <a:lstStyle/>
        <a:p>
          <a:r>
            <a:rPr lang="en-US"/>
            <a:t>Learn strategies to </a:t>
          </a:r>
          <a:r>
            <a:rPr lang="en-US" b="1"/>
            <a:t>strengthen supportive connections</a:t>
          </a:r>
          <a:endParaRPr lang="en-US"/>
        </a:p>
      </dgm:t>
    </dgm:pt>
    <dgm:pt modelId="{F6A67D33-45D8-412A-ACE5-A4EE474E5BD5}" type="parTrans" cxnId="{52874DF2-A36B-425D-B3ED-83389B7B4B9C}">
      <dgm:prSet/>
      <dgm:spPr/>
      <dgm:t>
        <a:bodyPr/>
        <a:lstStyle/>
        <a:p>
          <a:endParaRPr lang="en-US"/>
        </a:p>
      </dgm:t>
    </dgm:pt>
    <dgm:pt modelId="{D900C94E-1A1D-4E8A-B056-3E26358CC415}" type="sibTrans" cxnId="{52874DF2-A36B-425D-B3ED-83389B7B4B9C}">
      <dgm:prSet/>
      <dgm:spPr/>
      <dgm:t>
        <a:bodyPr/>
        <a:lstStyle/>
        <a:p>
          <a:endParaRPr lang="en-US"/>
        </a:p>
      </dgm:t>
    </dgm:pt>
    <dgm:pt modelId="{F676E4B4-1356-486B-B839-2A6B01243BEC}" type="pres">
      <dgm:prSet presAssocID="{E834BBE2-0EB7-4DE4-A85C-A6A25B5E4293}" presName="linear" presStyleCnt="0">
        <dgm:presLayoutVars>
          <dgm:animLvl val="lvl"/>
          <dgm:resizeHandles val="exact"/>
        </dgm:presLayoutVars>
      </dgm:prSet>
      <dgm:spPr/>
    </dgm:pt>
    <dgm:pt modelId="{2C2B0EF9-3C04-491B-889C-C8A9DC6728AA}" type="pres">
      <dgm:prSet presAssocID="{5AD628E1-5633-4E2A-9618-C89534AE015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2E94559-3C56-465A-BA44-10B61B657420}" type="pres">
      <dgm:prSet presAssocID="{A4E14664-2CA4-45B3-AA02-E7F779E05233}" presName="spacer" presStyleCnt="0"/>
      <dgm:spPr/>
    </dgm:pt>
    <dgm:pt modelId="{996FBA75-549B-464C-AEE0-7B07726D4B82}" type="pres">
      <dgm:prSet presAssocID="{04A07A85-CF4A-470D-ACF3-33A34EEE0A2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DD0ED44-FABD-423C-9075-29D9415FC644}" type="pres">
      <dgm:prSet presAssocID="{A2C3666B-1AA7-4F9A-99D7-F56472A82D9E}" presName="spacer" presStyleCnt="0"/>
      <dgm:spPr/>
    </dgm:pt>
    <dgm:pt modelId="{E5DBAA1B-FC9C-4C65-BBC4-640E88CEFB47}" type="pres">
      <dgm:prSet presAssocID="{AA94714B-4D83-478E-B095-52ADBC2AB8D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A9468A3-2DE7-4699-B1A7-D9BC6E775CC9}" type="pres">
      <dgm:prSet presAssocID="{B9F7AD90-DC2F-4E79-90E9-D79626CE482B}" presName="spacer" presStyleCnt="0"/>
      <dgm:spPr/>
    </dgm:pt>
    <dgm:pt modelId="{F5708B16-DC4E-4BF4-8480-6C22543C86EA}" type="pres">
      <dgm:prSet presAssocID="{5FC1AE2F-7450-4115-A55C-881E760B400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7C3D6505-95F0-4343-B0CE-871DB0FECEB9}" type="presOf" srcId="{5AD628E1-5633-4E2A-9618-C89534AE0151}" destId="{2C2B0EF9-3C04-491B-889C-C8A9DC6728AA}" srcOrd="0" destOrd="0" presId="urn:microsoft.com/office/officeart/2005/8/layout/vList2"/>
    <dgm:cxn modelId="{6DF51811-9B7F-4F15-B29D-7FEF41939A10}" type="presOf" srcId="{AA94714B-4D83-478E-B095-52ADBC2AB8D2}" destId="{E5DBAA1B-FC9C-4C65-BBC4-640E88CEFB47}" srcOrd="0" destOrd="0" presId="urn:microsoft.com/office/officeart/2005/8/layout/vList2"/>
    <dgm:cxn modelId="{F1DF9928-CD49-4797-9027-4832B6690E11}" srcId="{E834BBE2-0EB7-4DE4-A85C-A6A25B5E4293}" destId="{5AD628E1-5633-4E2A-9618-C89534AE0151}" srcOrd="0" destOrd="0" parTransId="{234AACA2-CF45-4A17-BC8A-15C3A32988B4}" sibTransId="{A4E14664-2CA4-45B3-AA02-E7F779E05233}"/>
    <dgm:cxn modelId="{05E4EB2C-60DD-459A-A7D3-7732F75A6D77}" srcId="{E834BBE2-0EB7-4DE4-A85C-A6A25B5E4293}" destId="{04A07A85-CF4A-470D-ACF3-33A34EEE0A24}" srcOrd="1" destOrd="0" parTransId="{6AB1A611-1122-4B17-B3C2-96587F63DCC8}" sibTransId="{A2C3666B-1AA7-4F9A-99D7-F56472A82D9E}"/>
    <dgm:cxn modelId="{683EBE34-7572-4EEE-9A8B-49E380F15E7B}" type="presOf" srcId="{04A07A85-CF4A-470D-ACF3-33A34EEE0A24}" destId="{996FBA75-549B-464C-AEE0-7B07726D4B82}" srcOrd="0" destOrd="0" presId="urn:microsoft.com/office/officeart/2005/8/layout/vList2"/>
    <dgm:cxn modelId="{9EDD6D74-C5A2-4557-A14B-56FB1EE675FC}" type="presOf" srcId="{5FC1AE2F-7450-4115-A55C-881E760B400A}" destId="{F5708B16-DC4E-4BF4-8480-6C22543C86EA}" srcOrd="0" destOrd="0" presId="urn:microsoft.com/office/officeart/2005/8/layout/vList2"/>
    <dgm:cxn modelId="{B1FEEE79-A99D-4B5B-A840-6713D26D41C3}" srcId="{E834BBE2-0EB7-4DE4-A85C-A6A25B5E4293}" destId="{AA94714B-4D83-478E-B095-52ADBC2AB8D2}" srcOrd="2" destOrd="0" parTransId="{10881E04-EC3E-454C-A48C-7C494851743D}" sibTransId="{B9F7AD90-DC2F-4E79-90E9-D79626CE482B}"/>
    <dgm:cxn modelId="{38A8A2A3-F805-423C-B382-44BA291F3768}" type="presOf" srcId="{E834BBE2-0EB7-4DE4-A85C-A6A25B5E4293}" destId="{F676E4B4-1356-486B-B839-2A6B01243BEC}" srcOrd="0" destOrd="0" presId="urn:microsoft.com/office/officeart/2005/8/layout/vList2"/>
    <dgm:cxn modelId="{52874DF2-A36B-425D-B3ED-83389B7B4B9C}" srcId="{E834BBE2-0EB7-4DE4-A85C-A6A25B5E4293}" destId="{5FC1AE2F-7450-4115-A55C-881E760B400A}" srcOrd="3" destOrd="0" parTransId="{F6A67D33-45D8-412A-ACE5-A4EE474E5BD5}" sibTransId="{D900C94E-1A1D-4E8A-B056-3E26358CC415}"/>
    <dgm:cxn modelId="{2052C61F-02D7-4BD8-A305-6CF7C8D06E58}" type="presParOf" srcId="{F676E4B4-1356-486B-B839-2A6B01243BEC}" destId="{2C2B0EF9-3C04-491B-889C-C8A9DC6728AA}" srcOrd="0" destOrd="0" presId="urn:microsoft.com/office/officeart/2005/8/layout/vList2"/>
    <dgm:cxn modelId="{63C90E67-967B-4A4A-A039-B99146471C46}" type="presParOf" srcId="{F676E4B4-1356-486B-B839-2A6B01243BEC}" destId="{62E94559-3C56-465A-BA44-10B61B657420}" srcOrd="1" destOrd="0" presId="urn:microsoft.com/office/officeart/2005/8/layout/vList2"/>
    <dgm:cxn modelId="{778FA499-BAEE-485F-BB2C-841594B56363}" type="presParOf" srcId="{F676E4B4-1356-486B-B839-2A6B01243BEC}" destId="{996FBA75-549B-464C-AEE0-7B07726D4B82}" srcOrd="2" destOrd="0" presId="urn:microsoft.com/office/officeart/2005/8/layout/vList2"/>
    <dgm:cxn modelId="{718F26D7-EAE6-495C-8A71-0562343BB77B}" type="presParOf" srcId="{F676E4B4-1356-486B-B839-2A6B01243BEC}" destId="{1DD0ED44-FABD-423C-9075-29D9415FC644}" srcOrd="3" destOrd="0" presId="urn:microsoft.com/office/officeart/2005/8/layout/vList2"/>
    <dgm:cxn modelId="{68546830-198A-48E6-829A-5B4E88D76DAC}" type="presParOf" srcId="{F676E4B4-1356-486B-B839-2A6B01243BEC}" destId="{E5DBAA1B-FC9C-4C65-BBC4-640E88CEFB47}" srcOrd="4" destOrd="0" presId="urn:microsoft.com/office/officeart/2005/8/layout/vList2"/>
    <dgm:cxn modelId="{A0E22B1A-AE37-48CF-BC34-4FB2EA5F550C}" type="presParOf" srcId="{F676E4B4-1356-486B-B839-2A6B01243BEC}" destId="{DA9468A3-2DE7-4699-B1A7-D9BC6E775CC9}" srcOrd="5" destOrd="0" presId="urn:microsoft.com/office/officeart/2005/8/layout/vList2"/>
    <dgm:cxn modelId="{B21BA553-3394-4B11-84EC-58B84F499B4C}" type="presParOf" srcId="{F676E4B4-1356-486B-B839-2A6B01243BEC}" destId="{F5708B16-DC4E-4BF4-8480-6C22543C86E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2C840EF-867A-4980-A8A6-E13291DD8C5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A4C6825-8D84-4560-9011-0D86F41C3AD9}">
      <dgm:prSet/>
      <dgm:spPr/>
      <dgm:t>
        <a:bodyPr/>
        <a:lstStyle/>
        <a:p>
          <a:r>
            <a:rPr lang="en-US"/>
            <a:t>I feel like I’m constantly having to save people close to me and fix their problems all the time.</a:t>
          </a:r>
        </a:p>
      </dgm:t>
    </dgm:pt>
    <dgm:pt modelId="{C3A367E7-546D-4596-886F-ABC445E55BC1}" type="parTrans" cxnId="{583F8828-B1BA-4687-AAFF-B2E33647E073}">
      <dgm:prSet/>
      <dgm:spPr/>
      <dgm:t>
        <a:bodyPr/>
        <a:lstStyle/>
        <a:p>
          <a:endParaRPr lang="en-US"/>
        </a:p>
      </dgm:t>
    </dgm:pt>
    <dgm:pt modelId="{23D7D4DC-2F59-44DF-8586-25C0F9D10681}" type="sibTrans" cxnId="{583F8828-B1BA-4687-AAFF-B2E33647E073}">
      <dgm:prSet/>
      <dgm:spPr/>
      <dgm:t>
        <a:bodyPr/>
        <a:lstStyle/>
        <a:p>
          <a:endParaRPr lang="en-US"/>
        </a:p>
      </dgm:t>
    </dgm:pt>
    <dgm:pt modelId="{B9592215-DB92-423B-8179-600B47E6AA12}">
      <dgm:prSet/>
      <dgm:spPr/>
      <dgm:t>
        <a:bodyPr/>
        <a:lstStyle/>
        <a:p>
          <a:r>
            <a:rPr lang="en-US"/>
            <a:t>No, I don’t get involved with other people’s issues. </a:t>
          </a:r>
        </a:p>
      </dgm:t>
    </dgm:pt>
    <dgm:pt modelId="{1CAC6DEA-1373-404D-8881-B9CF7A37843A}" type="parTrans" cxnId="{B404E34C-73D1-4C35-827D-2FF89B813809}">
      <dgm:prSet/>
      <dgm:spPr/>
      <dgm:t>
        <a:bodyPr/>
        <a:lstStyle/>
        <a:p>
          <a:endParaRPr lang="en-US"/>
        </a:p>
      </dgm:t>
    </dgm:pt>
    <dgm:pt modelId="{950E8D24-BC88-4750-B537-3287D82D4D15}" type="sibTrans" cxnId="{B404E34C-73D1-4C35-827D-2FF89B813809}">
      <dgm:prSet/>
      <dgm:spPr/>
      <dgm:t>
        <a:bodyPr/>
        <a:lstStyle/>
        <a:p>
          <a:endParaRPr lang="en-US"/>
        </a:p>
      </dgm:t>
    </dgm:pt>
    <dgm:pt modelId="{917AEEDB-FBBC-43D3-9F27-54ADCE0153CA}">
      <dgm:prSet/>
      <dgm:spPr/>
      <dgm:t>
        <a:bodyPr/>
        <a:lstStyle/>
        <a:p>
          <a:r>
            <a:rPr lang="en-US"/>
            <a:t>Yes, often. </a:t>
          </a:r>
        </a:p>
      </dgm:t>
    </dgm:pt>
    <dgm:pt modelId="{C2C86545-B866-4676-9918-F6EACC9CE1EB}" type="parTrans" cxnId="{243FC189-723C-4869-94B0-21A856E5A08C}">
      <dgm:prSet/>
      <dgm:spPr/>
      <dgm:t>
        <a:bodyPr/>
        <a:lstStyle/>
        <a:p>
          <a:endParaRPr lang="en-US"/>
        </a:p>
      </dgm:t>
    </dgm:pt>
    <dgm:pt modelId="{CE974F68-EB22-4A43-8AD0-21934D833F0D}" type="sibTrans" cxnId="{243FC189-723C-4869-94B0-21A856E5A08C}">
      <dgm:prSet/>
      <dgm:spPr/>
      <dgm:t>
        <a:bodyPr/>
        <a:lstStyle/>
        <a:p>
          <a:endParaRPr lang="en-US"/>
        </a:p>
      </dgm:t>
    </dgm:pt>
    <dgm:pt modelId="{D21D4FE2-E78D-4EDF-B024-96684BB92679}">
      <dgm:prSet/>
      <dgm:spPr/>
      <dgm:t>
        <a:bodyPr/>
        <a:lstStyle/>
        <a:p>
          <a:r>
            <a:rPr lang="en-US"/>
            <a:t>No. I know my limitations and offer what I can, when I can. </a:t>
          </a:r>
        </a:p>
      </dgm:t>
    </dgm:pt>
    <dgm:pt modelId="{A977D08F-C279-43DB-8076-473E6524F63E}" type="parTrans" cxnId="{E259D7B8-C674-4EB4-BEF1-CE64A3707AD5}">
      <dgm:prSet/>
      <dgm:spPr/>
      <dgm:t>
        <a:bodyPr/>
        <a:lstStyle/>
        <a:p>
          <a:endParaRPr lang="en-US"/>
        </a:p>
      </dgm:t>
    </dgm:pt>
    <dgm:pt modelId="{FB798ED3-B058-4B26-8EF1-77FE729E5333}" type="sibTrans" cxnId="{E259D7B8-C674-4EB4-BEF1-CE64A3707AD5}">
      <dgm:prSet/>
      <dgm:spPr/>
      <dgm:t>
        <a:bodyPr/>
        <a:lstStyle/>
        <a:p>
          <a:endParaRPr lang="en-US"/>
        </a:p>
      </dgm:t>
    </dgm:pt>
    <dgm:pt modelId="{F3C4DB66-EB81-47D0-B00A-F72316F73CAD}" type="pres">
      <dgm:prSet presAssocID="{D2C840EF-867A-4980-A8A6-E13291DD8C56}" presName="linear" presStyleCnt="0">
        <dgm:presLayoutVars>
          <dgm:animLvl val="lvl"/>
          <dgm:resizeHandles val="exact"/>
        </dgm:presLayoutVars>
      </dgm:prSet>
      <dgm:spPr/>
    </dgm:pt>
    <dgm:pt modelId="{D9E336AC-2517-4767-88F3-6BB41399960C}" type="pres">
      <dgm:prSet presAssocID="{3A4C6825-8D84-4560-9011-0D86F41C3AD9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631689A6-71F3-433F-889C-DA44BA3178B8}" type="pres">
      <dgm:prSet presAssocID="{3A4C6825-8D84-4560-9011-0D86F41C3AD9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583F8828-B1BA-4687-AAFF-B2E33647E073}" srcId="{D2C840EF-867A-4980-A8A6-E13291DD8C56}" destId="{3A4C6825-8D84-4560-9011-0D86F41C3AD9}" srcOrd="0" destOrd="0" parTransId="{C3A367E7-546D-4596-886F-ABC445E55BC1}" sibTransId="{23D7D4DC-2F59-44DF-8586-25C0F9D10681}"/>
    <dgm:cxn modelId="{38E9F539-5482-46B8-96A9-1EF3C7F8B4E5}" type="presOf" srcId="{3A4C6825-8D84-4560-9011-0D86F41C3AD9}" destId="{D9E336AC-2517-4767-88F3-6BB41399960C}" srcOrd="0" destOrd="0" presId="urn:microsoft.com/office/officeart/2005/8/layout/vList2"/>
    <dgm:cxn modelId="{B404E34C-73D1-4C35-827D-2FF89B813809}" srcId="{3A4C6825-8D84-4560-9011-0D86F41C3AD9}" destId="{B9592215-DB92-423B-8179-600B47E6AA12}" srcOrd="0" destOrd="0" parTransId="{1CAC6DEA-1373-404D-8881-B9CF7A37843A}" sibTransId="{950E8D24-BC88-4750-B537-3287D82D4D15}"/>
    <dgm:cxn modelId="{FCA92C59-3108-4213-AB28-81BB3D870558}" type="presOf" srcId="{D2C840EF-867A-4980-A8A6-E13291DD8C56}" destId="{F3C4DB66-EB81-47D0-B00A-F72316F73CAD}" srcOrd="0" destOrd="0" presId="urn:microsoft.com/office/officeart/2005/8/layout/vList2"/>
    <dgm:cxn modelId="{243FC189-723C-4869-94B0-21A856E5A08C}" srcId="{3A4C6825-8D84-4560-9011-0D86F41C3AD9}" destId="{917AEEDB-FBBC-43D3-9F27-54ADCE0153CA}" srcOrd="1" destOrd="0" parTransId="{C2C86545-B866-4676-9918-F6EACC9CE1EB}" sibTransId="{CE974F68-EB22-4A43-8AD0-21934D833F0D}"/>
    <dgm:cxn modelId="{5E1A6591-B34E-4F77-A1A6-1A2439468852}" type="presOf" srcId="{917AEEDB-FBBC-43D3-9F27-54ADCE0153CA}" destId="{631689A6-71F3-433F-889C-DA44BA3178B8}" srcOrd="0" destOrd="1" presId="urn:microsoft.com/office/officeart/2005/8/layout/vList2"/>
    <dgm:cxn modelId="{E259D7B8-C674-4EB4-BEF1-CE64A3707AD5}" srcId="{3A4C6825-8D84-4560-9011-0D86F41C3AD9}" destId="{D21D4FE2-E78D-4EDF-B024-96684BB92679}" srcOrd="2" destOrd="0" parTransId="{A977D08F-C279-43DB-8076-473E6524F63E}" sibTransId="{FB798ED3-B058-4B26-8EF1-77FE729E5333}"/>
    <dgm:cxn modelId="{5EE3CDBD-A81C-473E-B381-0B850E96EC7E}" type="presOf" srcId="{D21D4FE2-E78D-4EDF-B024-96684BB92679}" destId="{631689A6-71F3-433F-889C-DA44BA3178B8}" srcOrd="0" destOrd="2" presId="urn:microsoft.com/office/officeart/2005/8/layout/vList2"/>
    <dgm:cxn modelId="{57CD85F7-BF26-4D1D-B121-40C7298C705D}" type="presOf" srcId="{B9592215-DB92-423B-8179-600B47E6AA12}" destId="{631689A6-71F3-433F-889C-DA44BA3178B8}" srcOrd="0" destOrd="0" presId="urn:microsoft.com/office/officeart/2005/8/layout/vList2"/>
    <dgm:cxn modelId="{2B1473B6-E9EB-45F8-842B-019AF2C9C873}" type="presParOf" srcId="{F3C4DB66-EB81-47D0-B00A-F72316F73CAD}" destId="{D9E336AC-2517-4767-88F3-6BB41399960C}" srcOrd="0" destOrd="0" presId="urn:microsoft.com/office/officeart/2005/8/layout/vList2"/>
    <dgm:cxn modelId="{F28ADCBA-09CC-4293-ADD2-74CEE78354BF}" type="presParOf" srcId="{F3C4DB66-EB81-47D0-B00A-F72316F73CAD}" destId="{631689A6-71F3-433F-889C-DA44BA3178B8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74D6B5E-9E60-43A8-9F49-19E210A1239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60A7E50-DDD2-464B-BED7-A82BF4DCDB84}">
      <dgm:prSet/>
      <dgm:spPr/>
      <dgm:t>
        <a:bodyPr/>
        <a:lstStyle/>
        <a:p>
          <a:r>
            <a:rPr lang="en-US" b="1"/>
            <a:t>I find myself sucked into pointless fighting or debating regularly.</a:t>
          </a:r>
          <a:endParaRPr lang="en-US"/>
        </a:p>
      </dgm:t>
    </dgm:pt>
    <dgm:pt modelId="{8EC53131-CE23-497E-B5AE-9A54297F7CE6}" type="parTrans" cxnId="{73CE4ACB-04FD-4454-9D1F-0F75D4FAA329}">
      <dgm:prSet/>
      <dgm:spPr/>
      <dgm:t>
        <a:bodyPr/>
        <a:lstStyle/>
        <a:p>
          <a:endParaRPr lang="en-US"/>
        </a:p>
      </dgm:t>
    </dgm:pt>
    <dgm:pt modelId="{2468BC6F-5C10-41EE-93F2-E63510C820DB}" type="sibTrans" cxnId="{73CE4ACB-04FD-4454-9D1F-0F75D4FAA329}">
      <dgm:prSet/>
      <dgm:spPr/>
      <dgm:t>
        <a:bodyPr/>
        <a:lstStyle/>
        <a:p>
          <a:endParaRPr lang="en-US"/>
        </a:p>
      </dgm:t>
    </dgm:pt>
    <dgm:pt modelId="{149C5480-1EEB-4774-AE94-5A22990375FA}">
      <dgm:prSet/>
      <dgm:spPr/>
      <dgm:t>
        <a:bodyPr/>
        <a:lstStyle/>
        <a:p>
          <a:r>
            <a:rPr lang="en-US"/>
            <a:t>Yes. </a:t>
          </a:r>
        </a:p>
      </dgm:t>
    </dgm:pt>
    <dgm:pt modelId="{70E8A650-DC94-4BDF-AD23-614320507B8B}" type="parTrans" cxnId="{3502F5FE-7805-4829-94B8-0BF3D854331B}">
      <dgm:prSet/>
      <dgm:spPr/>
      <dgm:t>
        <a:bodyPr/>
        <a:lstStyle/>
        <a:p>
          <a:endParaRPr lang="en-US"/>
        </a:p>
      </dgm:t>
    </dgm:pt>
    <dgm:pt modelId="{F86B4BD7-6FF8-4356-A396-03596F7EC695}" type="sibTrans" cxnId="{3502F5FE-7805-4829-94B8-0BF3D854331B}">
      <dgm:prSet/>
      <dgm:spPr/>
      <dgm:t>
        <a:bodyPr/>
        <a:lstStyle/>
        <a:p>
          <a:endParaRPr lang="en-US"/>
        </a:p>
      </dgm:t>
    </dgm:pt>
    <dgm:pt modelId="{A5B24B60-5ED1-4D14-81D7-9A6F45E486B7}">
      <dgm:prSet/>
      <dgm:spPr/>
      <dgm:t>
        <a:bodyPr/>
        <a:lstStyle/>
        <a:p>
          <a:r>
            <a:rPr lang="en-US"/>
            <a:t>No, I don’t experience that. </a:t>
          </a:r>
        </a:p>
      </dgm:t>
    </dgm:pt>
    <dgm:pt modelId="{01A36DED-421B-4ECE-A5F7-572516540221}" type="parTrans" cxnId="{F540DFB0-3D7A-4057-B9BC-99C6565F7D34}">
      <dgm:prSet/>
      <dgm:spPr/>
      <dgm:t>
        <a:bodyPr/>
        <a:lstStyle/>
        <a:p>
          <a:endParaRPr lang="en-US"/>
        </a:p>
      </dgm:t>
    </dgm:pt>
    <dgm:pt modelId="{A7497D1F-EE1B-4993-B556-129432ED14AD}" type="sibTrans" cxnId="{F540DFB0-3D7A-4057-B9BC-99C6565F7D34}">
      <dgm:prSet/>
      <dgm:spPr/>
      <dgm:t>
        <a:bodyPr/>
        <a:lstStyle/>
        <a:p>
          <a:endParaRPr lang="en-US"/>
        </a:p>
      </dgm:t>
    </dgm:pt>
    <dgm:pt modelId="{8CC128C7-4242-4275-9535-E258616DE865}">
      <dgm:prSet/>
      <dgm:spPr/>
      <dgm:t>
        <a:bodyPr/>
        <a:lstStyle/>
        <a:p>
          <a:r>
            <a:rPr lang="en-US"/>
            <a:t>No. I try to keep people at a distance. </a:t>
          </a:r>
        </a:p>
      </dgm:t>
    </dgm:pt>
    <dgm:pt modelId="{5947FA5C-21C2-4A73-99BC-CAAB7E23818F}" type="parTrans" cxnId="{BE72EA84-9AE7-413A-8119-917FC59C13DB}">
      <dgm:prSet/>
      <dgm:spPr/>
      <dgm:t>
        <a:bodyPr/>
        <a:lstStyle/>
        <a:p>
          <a:endParaRPr lang="en-US"/>
        </a:p>
      </dgm:t>
    </dgm:pt>
    <dgm:pt modelId="{EA50FB77-67E9-4F66-BA5D-4AE70706E648}" type="sibTrans" cxnId="{BE72EA84-9AE7-413A-8119-917FC59C13DB}">
      <dgm:prSet/>
      <dgm:spPr/>
      <dgm:t>
        <a:bodyPr/>
        <a:lstStyle/>
        <a:p>
          <a:endParaRPr lang="en-US"/>
        </a:p>
      </dgm:t>
    </dgm:pt>
    <dgm:pt modelId="{3D8333E7-2E89-4449-8C65-EC1BD8CFAA9A}" type="pres">
      <dgm:prSet presAssocID="{974D6B5E-9E60-43A8-9F49-19E210A1239D}" presName="linear" presStyleCnt="0">
        <dgm:presLayoutVars>
          <dgm:animLvl val="lvl"/>
          <dgm:resizeHandles val="exact"/>
        </dgm:presLayoutVars>
      </dgm:prSet>
      <dgm:spPr/>
    </dgm:pt>
    <dgm:pt modelId="{209C5E8E-16AC-4842-8921-2F1CFFB2F691}" type="pres">
      <dgm:prSet presAssocID="{C60A7E50-DDD2-464B-BED7-A82BF4DCDB84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BC8445DC-0845-4ADA-ABC9-DA865A6D00C4}" type="pres">
      <dgm:prSet presAssocID="{C60A7E50-DDD2-464B-BED7-A82BF4DCDB84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941AAF04-D621-4665-B191-559DA6832274}" type="presOf" srcId="{C60A7E50-DDD2-464B-BED7-A82BF4DCDB84}" destId="{209C5E8E-16AC-4842-8921-2F1CFFB2F691}" srcOrd="0" destOrd="0" presId="urn:microsoft.com/office/officeart/2005/8/layout/vList2"/>
    <dgm:cxn modelId="{D7EFBB23-5E75-44E5-8571-7E313E0D4141}" type="presOf" srcId="{A5B24B60-5ED1-4D14-81D7-9A6F45E486B7}" destId="{BC8445DC-0845-4ADA-ABC9-DA865A6D00C4}" srcOrd="0" destOrd="1" presId="urn:microsoft.com/office/officeart/2005/8/layout/vList2"/>
    <dgm:cxn modelId="{B559EA48-7D6E-47A6-9ED1-4594D00BAA6D}" type="presOf" srcId="{8CC128C7-4242-4275-9535-E258616DE865}" destId="{BC8445DC-0845-4ADA-ABC9-DA865A6D00C4}" srcOrd="0" destOrd="2" presId="urn:microsoft.com/office/officeart/2005/8/layout/vList2"/>
    <dgm:cxn modelId="{BE72EA84-9AE7-413A-8119-917FC59C13DB}" srcId="{C60A7E50-DDD2-464B-BED7-A82BF4DCDB84}" destId="{8CC128C7-4242-4275-9535-E258616DE865}" srcOrd="2" destOrd="0" parTransId="{5947FA5C-21C2-4A73-99BC-CAAB7E23818F}" sibTransId="{EA50FB77-67E9-4F66-BA5D-4AE70706E648}"/>
    <dgm:cxn modelId="{1C9DA096-35DD-4A8C-8F3B-925CE613BF5D}" type="presOf" srcId="{974D6B5E-9E60-43A8-9F49-19E210A1239D}" destId="{3D8333E7-2E89-4449-8C65-EC1BD8CFAA9A}" srcOrd="0" destOrd="0" presId="urn:microsoft.com/office/officeart/2005/8/layout/vList2"/>
    <dgm:cxn modelId="{F540DFB0-3D7A-4057-B9BC-99C6565F7D34}" srcId="{C60A7E50-DDD2-464B-BED7-A82BF4DCDB84}" destId="{A5B24B60-5ED1-4D14-81D7-9A6F45E486B7}" srcOrd="1" destOrd="0" parTransId="{01A36DED-421B-4ECE-A5F7-572516540221}" sibTransId="{A7497D1F-EE1B-4993-B556-129432ED14AD}"/>
    <dgm:cxn modelId="{3C394CC9-E7AA-4EDF-9EA2-8A5F31789DA8}" type="presOf" srcId="{149C5480-1EEB-4774-AE94-5A22990375FA}" destId="{BC8445DC-0845-4ADA-ABC9-DA865A6D00C4}" srcOrd="0" destOrd="0" presId="urn:microsoft.com/office/officeart/2005/8/layout/vList2"/>
    <dgm:cxn modelId="{73CE4ACB-04FD-4454-9D1F-0F75D4FAA329}" srcId="{974D6B5E-9E60-43A8-9F49-19E210A1239D}" destId="{C60A7E50-DDD2-464B-BED7-A82BF4DCDB84}" srcOrd="0" destOrd="0" parTransId="{8EC53131-CE23-497E-B5AE-9A54297F7CE6}" sibTransId="{2468BC6F-5C10-41EE-93F2-E63510C820DB}"/>
    <dgm:cxn modelId="{3502F5FE-7805-4829-94B8-0BF3D854331B}" srcId="{C60A7E50-DDD2-464B-BED7-A82BF4DCDB84}" destId="{149C5480-1EEB-4774-AE94-5A22990375FA}" srcOrd="0" destOrd="0" parTransId="{70E8A650-DC94-4BDF-AD23-614320507B8B}" sibTransId="{F86B4BD7-6FF8-4356-A396-03596F7EC695}"/>
    <dgm:cxn modelId="{3A949F21-AA0E-4CDA-8DCA-7330CD005BBE}" type="presParOf" srcId="{3D8333E7-2E89-4449-8C65-EC1BD8CFAA9A}" destId="{209C5E8E-16AC-4842-8921-2F1CFFB2F691}" srcOrd="0" destOrd="0" presId="urn:microsoft.com/office/officeart/2005/8/layout/vList2"/>
    <dgm:cxn modelId="{76620E5F-F326-4AF0-AE7A-5ADE69FD25D2}" type="presParOf" srcId="{3D8333E7-2E89-4449-8C65-EC1BD8CFAA9A}" destId="{BC8445DC-0845-4ADA-ABC9-DA865A6D00C4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2C44069-6D98-4F26-B2DA-3A5498E90C0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228E27D-A6A5-46DC-8AA1-53B5F1E66383}">
      <dgm:prSet/>
      <dgm:spPr/>
      <dgm:t>
        <a:bodyPr/>
        <a:lstStyle/>
        <a:p>
          <a:r>
            <a:rPr lang="en-US" b="1"/>
            <a:t>I feel guilty when I say 'no' to someone</a:t>
          </a:r>
          <a:endParaRPr lang="en-US"/>
        </a:p>
      </dgm:t>
    </dgm:pt>
    <dgm:pt modelId="{80C38310-2F8C-4318-B419-D569A0E9C709}" type="parTrans" cxnId="{8B065F3C-74CA-4B80-9704-FE78004398DE}">
      <dgm:prSet/>
      <dgm:spPr/>
      <dgm:t>
        <a:bodyPr/>
        <a:lstStyle/>
        <a:p>
          <a:endParaRPr lang="en-US"/>
        </a:p>
      </dgm:t>
    </dgm:pt>
    <dgm:pt modelId="{C93159F2-C767-425D-AE60-3B0AA3EFE33A}" type="sibTrans" cxnId="{8B065F3C-74CA-4B80-9704-FE78004398DE}">
      <dgm:prSet/>
      <dgm:spPr/>
      <dgm:t>
        <a:bodyPr/>
        <a:lstStyle/>
        <a:p>
          <a:endParaRPr lang="en-US"/>
        </a:p>
      </dgm:t>
    </dgm:pt>
    <dgm:pt modelId="{25E8951E-10A3-4C89-8965-279AC5F7DB13}">
      <dgm:prSet/>
      <dgm:spPr/>
      <dgm:t>
        <a:bodyPr/>
        <a:lstStyle/>
        <a:p>
          <a:r>
            <a:rPr lang="en-US"/>
            <a:t>Yes</a:t>
          </a:r>
        </a:p>
      </dgm:t>
    </dgm:pt>
    <dgm:pt modelId="{3C7C3D6D-3D0E-4B2B-9A17-4DD9AAC46DA1}" type="parTrans" cxnId="{17DD97C6-646D-4B43-8042-708228196ABA}">
      <dgm:prSet/>
      <dgm:spPr/>
      <dgm:t>
        <a:bodyPr/>
        <a:lstStyle/>
        <a:p>
          <a:endParaRPr lang="en-US"/>
        </a:p>
      </dgm:t>
    </dgm:pt>
    <dgm:pt modelId="{7FB170F0-B57E-4618-AA9D-9786764B223B}" type="sibTrans" cxnId="{17DD97C6-646D-4B43-8042-708228196ABA}">
      <dgm:prSet/>
      <dgm:spPr/>
      <dgm:t>
        <a:bodyPr/>
        <a:lstStyle/>
        <a:p>
          <a:endParaRPr lang="en-US"/>
        </a:p>
      </dgm:t>
    </dgm:pt>
    <dgm:pt modelId="{81F32D42-294C-40BC-A67F-FF712F1059B9}">
      <dgm:prSet/>
      <dgm:spPr/>
      <dgm:t>
        <a:bodyPr/>
        <a:lstStyle/>
        <a:p>
          <a:r>
            <a:rPr lang="en-US"/>
            <a:t>No</a:t>
          </a:r>
        </a:p>
      </dgm:t>
    </dgm:pt>
    <dgm:pt modelId="{302220F8-9B5D-4E94-B43E-7BDF5F012E24}" type="parTrans" cxnId="{1019A79C-2C18-41E8-88D4-D0BABD20014E}">
      <dgm:prSet/>
      <dgm:spPr/>
      <dgm:t>
        <a:bodyPr/>
        <a:lstStyle/>
        <a:p>
          <a:endParaRPr lang="en-US"/>
        </a:p>
      </dgm:t>
    </dgm:pt>
    <dgm:pt modelId="{61CBFDD5-484E-4DBD-8438-5159BAE6EF8F}" type="sibTrans" cxnId="{1019A79C-2C18-41E8-88D4-D0BABD20014E}">
      <dgm:prSet/>
      <dgm:spPr/>
      <dgm:t>
        <a:bodyPr/>
        <a:lstStyle/>
        <a:p>
          <a:endParaRPr lang="en-US"/>
        </a:p>
      </dgm:t>
    </dgm:pt>
    <dgm:pt modelId="{C8CC2F1A-EE13-4AEA-AB3F-1B7A2950ABC8}">
      <dgm:prSet/>
      <dgm:spPr/>
      <dgm:t>
        <a:bodyPr/>
        <a:lstStyle/>
        <a:p>
          <a:r>
            <a:rPr lang="en-US"/>
            <a:t>No, I don’t care what people think. I’m annoyed/angry/frustrated when people ask me for things. </a:t>
          </a:r>
        </a:p>
      </dgm:t>
    </dgm:pt>
    <dgm:pt modelId="{E25EAE63-96CB-4C65-A2BA-8AA33D0B4942}" type="parTrans" cxnId="{AE0CA07C-55E4-4F96-BDC5-AAB02DA72085}">
      <dgm:prSet/>
      <dgm:spPr/>
      <dgm:t>
        <a:bodyPr/>
        <a:lstStyle/>
        <a:p>
          <a:endParaRPr lang="en-US"/>
        </a:p>
      </dgm:t>
    </dgm:pt>
    <dgm:pt modelId="{361EB01F-D765-4BCB-AB72-0CB33C2B2E28}" type="sibTrans" cxnId="{AE0CA07C-55E4-4F96-BDC5-AAB02DA72085}">
      <dgm:prSet/>
      <dgm:spPr/>
      <dgm:t>
        <a:bodyPr/>
        <a:lstStyle/>
        <a:p>
          <a:endParaRPr lang="en-US"/>
        </a:p>
      </dgm:t>
    </dgm:pt>
    <dgm:pt modelId="{0B689D9B-0767-4C5D-9963-2A18B4E3038A}" type="pres">
      <dgm:prSet presAssocID="{F2C44069-6D98-4F26-B2DA-3A5498E90C0E}" presName="linear" presStyleCnt="0">
        <dgm:presLayoutVars>
          <dgm:animLvl val="lvl"/>
          <dgm:resizeHandles val="exact"/>
        </dgm:presLayoutVars>
      </dgm:prSet>
      <dgm:spPr/>
    </dgm:pt>
    <dgm:pt modelId="{A7DB6E0F-D5C5-4223-A80A-2881878F74B2}" type="pres">
      <dgm:prSet presAssocID="{9228E27D-A6A5-46DC-8AA1-53B5F1E66383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12C794EF-B7AD-4B60-A53F-6F4949B3D9CC}" type="pres">
      <dgm:prSet presAssocID="{9228E27D-A6A5-46DC-8AA1-53B5F1E66383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0BBB7B35-FB46-439D-B395-E301B3E22D39}" type="presOf" srcId="{C8CC2F1A-EE13-4AEA-AB3F-1B7A2950ABC8}" destId="{12C794EF-B7AD-4B60-A53F-6F4949B3D9CC}" srcOrd="0" destOrd="2" presId="urn:microsoft.com/office/officeart/2005/8/layout/vList2"/>
    <dgm:cxn modelId="{5984FC37-F906-469B-B1B1-DC177E5EA9FE}" type="presOf" srcId="{81F32D42-294C-40BC-A67F-FF712F1059B9}" destId="{12C794EF-B7AD-4B60-A53F-6F4949B3D9CC}" srcOrd="0" destOrd="1" presId="urn:microsoft.com/office/officeart/2005/8/layout/vList2"/>
    <dgm:cxn modelId="{8B065F3C-74CA-4B80-9704-FE78004398DE}" srcId="{F2C44069-6D98-4F26-B2DA-3A5498E90C0E}" destId="{9228E27D-A6A5-46DC-8AA1-53B5F1E66383}" srcOrd="0" destOrd="0" parTransId="{80C38310-2F8C-4318-B419-D569A0E9C709}" sibTransId="{C93159F2-C767-425D-AE60-3B0AA3EFE33A}"/>
    <dgm:cxn modelId="{BF57905E-6B28-43F8-8FE6-E24C74ECD2A6}" type="presOf" srcId="{9228E27D-A6A5-46DC-8AA1-53B5F1E66383}" destId="{A7DB6E0F-D5C5-4223-A80A-2881878F74B2}" srcOrd="0" destOrd="0" presId="urn:microsoft.com/office/officeart/2005/8/layout/vList2"/>
    <dgm:cxn modelId="{7A68974F-C215-4F71-A6EE-C2F30E583CE3}" type="presOf" srcId="{25E8951E-10A3-4C89-8965-279AC5F7DB13}" destId="{12C794EF-B7AD-4B60-A53F-6F4949B3D9CC}" srcOrd="0" destOrd="0" presId="urn:microsoft.com/office/officeart/2005/8/layout/vList2"/>
    <dgm:cxn modelId="{AE0CA07C-55E4-4F96-BDC5-AAB02DA72085}" srcId="{9228E27D-A6A5-46DC-8AA1-53B5F1E66383}" destId="{C8CC2F1A-EE13-4AEA-AB3F-1B7A2950ABC8}" srcOrd="2" destOrd="0" parTransId="{E25EAE63-96CB-4C65-A2BA-8AA33D0B4942}" sibTransId="{361EB01F-D765-4BCB-AB72-0CB33C2B2E28}"/>
    <dgm:cxn modelId="{1019A79C-2C18-41E8-88D4-D0BABD20014E}" srcId="{9228E27D-A6A5-46DC-8AA1-53B5F1E66383}" destId="{81F32D42-294C-40BC-A67F-FF712F1059B9}" srcOrd="1" destOrd="0" parTransId="{302220F8-9B5D-4E94-B43E-7BDF5F012E24}" sibTransId="{61CBFDD5-484E-4DBD-8438-5159BAE6EF8F}"/>
    <dgm:cxn modelId="{75FD1BBE-B312-4304-87DC-8AB0EE441889}" type="presOf" srcId="{F2C44069-6D98-4F26-B2DA-3A5498E90C0E}" destId="{0B689D9B-0767-4C5D-9963-2A18B4E3038A}" srcOrd="0" destOrd="0" presId="urn:microsoft.com/office/officeart/2005/8/layout/vList2"/>
    <dgm:cxn modelId="{17DD97C6-646D-4B43-8042-708228196ABA}" srcId="{9228E27D-A6A5-46DC-8AA1-53B5F1E66383}" destId="{25E8951E-10A3-4C89-8965-279AC5F7DB13}" srcOrd="0" destOrd="0" parTransId="{3C7C3D6D-3D0E-4B2B-9A17-4DD9AAC46DA1}" sibTransId="{7FB170F0-B57E-4618-AA9D-9786764B223B}"/>
    <dgm:cxn modelId="{F77D68B1-1F13-4CF5-AEE7-DBA2B7ED58C1}" type="presParOf" srcId="{0B689D9B-0767-4C5D-9963-2A18B4E3038A}" destId="{A7DB6E0F-D5C5-4223-A80A-2881878F74B2}" srcOrd="0" destOrd="0" presId="urn:microsoft.com/office/officeart/2005/8/layout/vList2"/>
    <dgm:cxn modelId="{4B6AB345-21DA-4C01-B938-0874577000EA}" type="presParOf" srcId="{0B689D9B-0767-4C5D-9963-2A18B4E3038A}" destId="{12C794EF-B7AD-4B60-A53F-6F4949B3D9CC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473F6DE-9082-41DD-957D-1C428D04614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63AD601-B2F6-4C6C-8ECB-DEF744CEFC37}">
      <dgm:prSet/>
      <dgm:spPr/>
      <dgm:t>
        <a:bodyPr/>
        <a:lstStyle/>
        <a:p>
          <a:r>
            <a:rPr lang="en-US" b="1"/>
            <a:t>I am able to hear 'no' from people and not take it personally.</a:t>
          </a:r>
          <a:endParaRPr lang="en-US"/>
        </a:p>
      </dgm:t>
    </dgm:pt>
    <dgm:pt modelId="{45D4DD2C-1C54-4096-9827-18DE64DC88C9}" type="parTrans" cxnId="{B28C3209-8A58-49D1-A4ED-B07C912CBDAA}">
      <dgm:prSet/>
      <dgm:spPr/>
      <dgm:t>
        <a:bodyPr/>
        <a:lstStyle/>
        <a:p>
          <a:endParaRPr lang="en-US"/>
        </a:p>
      </dgm:t>
    </dgm:pt>
    <dgm:pt modelId="{2006C36E-E139-4A71-A428-FEFCFE5A7C23}" type="sibTrans" cxnId="{B28C3209-8A58-49D1-A4ED-B07C912CBDAA}">
      <dgm:prSet/>
      <dgm:spPr/>
      <dgm:t>
        <a:bodyPr/>
        <a:lstStyle/>
        <a:p>
          <a:endParaRPr lang="en-US"/>
        </a:p>
      </dgm:t>
    </dgm:pt>
    <dgm:pt modelId="{BECF9C29-809D-441D-8DA6-F2E58EE09FD4}">
      <dgm:prSet/>
      <dgm:spPr/>
      <dgm:t>
        <a:bodyPr/>
        <a:lstStyle/>
        <a:p>
          <a:r>
            <a:rPr lang="en-US"/>
            <a:t>Yes. </a:t>
          </a:r>
        </a:p>
      </dgm:t>
    </dgm:pt>
    <dgm:pt modelId="{2AD6FD0E-6085-4C4A-9B1D-DC880C6F07ED}" type="parTrans" cxnId="{AD8F7405-FD6C-49AF-9659-11AD605B4190}">
      <dgm:prSet/>
      <dgm:spPr/>
      <dgm:t>
        <a:bodyPr/>
        <a:lstStyle/>
        <a:p>
          <a:endParaRPr lang="en-US"/>
        </a:p>
      </dgm:t>
    </dgm:pt>
    <dgm:pt modelId="{522418E6-8D7C-4AE0-BC03-30461289FBDA}" type="sibTrans" cxnId="{AD8F7405-FD6C-49AF-9659-11AD605B4190}">
      <dgm:prSet/>
      <dgm:spPr/>
      <dgm:t>
        <a:bodyPr/>
        <a:lstStyle/>
        <a:p>
          <a:endParaRPr lang="en-US"/>
        </a:p>
      </dgm:t>
    </dgm:pt>
    <dgm:pt modelId="{1280CB7B-DF70-4CF7-A3A0-58BBB471E7AD}">
      <dgm:prSet/>
      <dgm:spPr/>
      <dgm:t>
        <a:bodyPr/>
        <a:lstStyle/>
        <a:p>
          <a:r>
            <a:rPr lang="en-US"/>
            <a:t>No, I take it personally. </a:t>
          </a:r>
        </a:p>
      </dgm:t>
    </dgm:pt>
    <dgm:pt modelId="{0D194FBC-0957-45C9-BE03-E108A2C5223E}" type="parTrans" cxnId="{809574CD-C8D0-4958-B632-335362F35D9D}">
      <dgm:prSet/>
      <dgm:spPr/>
      <dgm:t>
        <a:bodyPr/>
        <a:lstStyle/>
        <a:p>
          <a:endParaRPr lang="en-US"/>
        </a:p>
      </dgm:t>
    </dgm:pt>
    <dgm:pt modelId="{0CE44480-7793-4070-B54F-8C212897EE80}" type="sibTrans" cxnId="{809574CD-C8D0-4958-B632-335362F35D9D}">
      <dgm:prSet/>
      <dgm:spPr/>
      <dgm:t>
        <a:bodyPr/>
        <a:lstStyle/>
        <a:p>
          <a:endParaRPr lang="en-US"/>
        </a:p>
      </dgm:t>
    </dgm:pt>
    <dgm:pt modelId="{B0833D4F-F68C-4747-873D-C41A0C384029}">
      <dgm:prSet/>
      <dgm:spPr/>
      <dgm:t>
        <a:bodyPr/>
        <a:lstStyle/>
        <a:p>
          <a:r>
            <a:rPr lang="en-US"/>
            <a:t>I don’t usually ask people for help. I don’t think they’ll do it right, or I can’t trust them. </a:t>
          </a:r>
        </a:p>
      </dgm:t>
    </dgm:pt>
    <dgm:pt modelId="{A8446F47-9DBC-49B0-A800-1205387FB8C6}" type="parTrans" cxnId="{7EF63C83-1B4D-44F2-87BA-AFB7C8CC01B9}">
      <dgm:prSet/>
      <dgm:spPr/>
      <dgm:t>
        <a:bodyPr/>
        <a:lstStyle/>
        <a:p>
          <a:endParaRPr lang="en-US"/>
        </a:p>
      </dgm:t>
    </dgm:pt>
    <dgm:pt modelId="{5A128E07-99D3-4687-BF5F-A362BBED3695}" type="sibTrans" cxnId="{7EF63C83-1B4D-44F2-87BA-AFB7C8CC01B9}">
      <dgm:prSet/>
      <dgm:spPr/>
      <dgm:t>
        <a:bodyPr/>
        <a:lstStyle/>
        <a:p>
          <a:endParaRPr lang="en-US"/>
        </a:p>
      </dgm:t>
    </dgm:pt>
    <dgm:pt modelId="{A1C8F635-3BFE-48BD-A3E5-240BE011C891}" type="pres">
      <dgm:prSet presAssocID="{0473F6DE-9082-41DD-957D-1C428D046148}" presName="linear" presStyleCnt="0">
        <dgm:presLayoutVars>
          <dgm:animLvl val="lvl"/>
          <dgm:resizeHandles val="exact"/>
        </dgm:presLayoutVars>
      </dgm:prSet>
      <dgm:spPr/>
    </dgm:pt>
    <dgm:pt modelId="{4C123F1B-AAD4-478F-B188-6169D92F0628}" type="pres">
      <dgm:prSet presAssocID="{663AD601-B2F6-4C6C-8ECB-DEF744CEFC37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F5A300FB-FE4A-486D-9D6A-D261E38AC36C}" type="pres">
      <dgm:prSet presAssocID="{663AD601-B2F6-4C6C-8ECB-DEF744CEFC37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AD8F7405-FD6C-49AF-9659-11AD605B4190}" srcId="{663AD601-B2F6-4C6C-8ECB-DEF744CEFC37}" destId="{BECF9C29-809D-441D-8DA6-F2E58EE09FD4}" srcOrd="0" destOrd="0" parTransId="{2AD6FD0E-6085-4C4A-9B1D-DC880C6F07ED}" sibTransId="{522418E6-8D7C-4AE0-BC03-30461289FBDA}"/>
    <dgm:cxn modelId="{B28C3209-8A58-49D1-A4ED-B07C912CBDAA}" srcId="{0473F6DE-9082-41DD-957D-1C428D046148}" destId="{663AD601-B2F6-4C6C-8ECB-DEF744CEFC37}" srcOrd="0" destOrd="0" parTransId="{45D4DD2C-1C54-4096-9827-18DE64DC88C9}" sibTransId="{2006C36E-E139-4A71-A428-FEFCFE5A7C23}"/>
    <dgm:cxn modelId="{9EA19C66-F2D1-4B5A-9BEB-CD5C473C9828}" type="presOf" srcId="{0473F6DE-9082-41DD-957D-1C428D046148}" destId="{A1C8F635-3BFE-48BD-A3E5-240BE011C891}" srcOrd="0" destOrd="0" presId="urn:microsoft.com/office/officeart/2005/8/layout/vList2"/>
    <dgm:cxn modelId="{5F493650-CAB1-4E11-95CA-AAE17D104D51}" type="presOf" srcId="{663AD601-B2F6-4C6C-8ECB-DEF744CEFC37}" destId="{4C123F1B-AAD4-478F-B188-6169D92F0628}" srcOrd="0" destOrd="0" presId="urn:microsoft.com/office/officeart/2005/8/layout/vList2"/>
    <dgm:cxn modelId="{44494779-6672-4338-BB5C-259238182B89}" type="presOf" srcId="{1280CB7B-DF70-4CF7-A3A0-58BBB471E7AD}" destId="{F5A300FB-FE4A-486D-9D6A-D261E38AC36C}" srcOrd="0" destOrd="1" presId="urn:microsoft.com/office/officeart/2005/8/layout/vList2"/>
    <dgm:cxn modelId="{7EF63C83-1B4D-44F2-87BA-AFB7C8CC01B9}" srcId="{663AD601-B2F6-4C6C-8ECB-DEF744CEFC37}" destId="{B0833D4F-F68C-4747-873D-C41A0C384029}" srcOrd="2" destOrd="0" parTransId="{A8446F47-9DBC-49B0-A800-1205387FB8C6}" sibTransId="{5A128E07-99D3-4687-BF5F-A362BBED3695}"/>
    <dgm:cxn modelId="{71A2EFCB-C0EB-42D3-9858-AF4FC18309FA}" type="presOf" srcId="{B0833D4F-F68C-4747-873D-C41A0C384029}" destId="{F5A300FB-FE4A-486D-9D6A-D261E38AC36C}" srcOrd="0" destOrd="2" presId="urn:microsoft.com/office/officeart/2005/8/layout/vList2"/>
    <dgm:cxn modelId="{809574CD-C8D0-4958-B632-335362F35D9D}" srcId="{663AD601-B2F6-4C6C-8ECB-DEF744CEFC37}" destId="{1280CB7B-DF70-4CF7-A3A0-58BBB471E7AD}" srcOrd="1" destOrd="0" parTransId="{0D194FBC-0957-45C9-BE03-E108A2C5223E}" sibTransId="{0CE44480-7793-4070-B54F-8C212897EE80}"/>
    <dgm:cxn modelId="{0F8FC2FD-A9C1-40C7-9777-C8215B7C30AB}" type="presOf" srcId="{BECF9C29-809D-441D-8DA6-F2E58EE09FD4}" destId="{F5A300FB-FE4A-486D-9D6A-D261E38AC36C}" srcOrd="0" destOrd="0" presId="urn:microsoft.com/office/officeart/2005/8/layout/vList2"/>
    <dgm:cxn modelId="{5AD5ECEA-D6DE-4CF9-8147-25098E25997C}" type="presParOf" srcId="{A1C8F635-3BFE-48BD-A3E5-240BE011C891}" destId="{4C123F1B-AAD4-478F-B188-6169D92F0628}" srcOrd="0" destOrd="0" presId="urn:microsoft.com/office/officeart/2005/8/layout/vList2"/>
    <dgm:cxn modelId="{C561ED1D-5052-40A3-9C0E-5FDE6EC5B8D5}" type="presParOf" srcId="{A1C8F635-3BFE-48BD-A3E5-240BE011C891}" destId="{F5A300FB-FE4A-486D-9D6A-D261E38AC36C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D75F49F-76D2-4023-98CF-C74AE142D63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D7362D2-ED8F-411E-A1DE-2A9CAFFB58AB}">
      <dgm:prSet/>
      <dgm:spPr/>
      <dgm:t>
        <a:bodyPr/>
        <a:lstStyle/>
        <a:p>
          <a:r>
            <a:rPr lang="en-US" b="1"/>
            <a:t>I feel guilty for dedicating time to myself.</a:t>
          </a:r>
          <a:endParaRPr lang="en-US"/>
        </a:p>
      </dgm:t>
    </dgm:pt>
    <dgm:pt modelId="{0C22F53D-3041-45BF-A800-3E19750BEEEC}" type="parTrans" cxnId="{2683ACD6-E411-4FCD-84BF-5386C0C7E600}">
      <dgm:prSet/>
      <dgm:spPr/>
      <dgm:t>
        <a:bodyPr/>
        <a:lstStyle/>
        <a:p>
          <a:endParaRPr lang="en-US"/>
        </a:p>
      </dgm:t>
    </dgm:pt>
    <dgm:pt modelId="{397BCAEB-38B5-4950-B68A-B1F32CB3B41E}" type="sibTrans" cxnId="{2683ACD6-E411-4FCD-84BF-5386C0C7E600}">
      <dgm:prSet/>
      <dgm:spPr/>
      <dgm:t>
        <a:bodyPr/>
        <a:lstStyle/>
        <a:p>
          <a:endParaRPr lang="en-US"/>
        </a:p>
      </dgm:t>
    </dgm:pt>
    <dgm:pt modelId="{783F33A4-4B79-4CAA-8F97-3647F8403598}">
      <dgm:prSet/>
      <dgm:spPr/>
      <dgm:t>
        <a:bodyPr/>
        <a:lstStyle/>
        <a:p>
          <a:r>
            <a:rPr lang="en-US"/>
            <a:t>Yes. </a:t>
          </a:r>
        </a:p>
      </dgm:t>
    </dgm:pt>
    <dgm:pt modelId="{0DC85951-3867-4F67-A7CF-555E345BD8CD}" type="parTrans" cxnId="{F365199C-A76E-4F3C-9DC4-0755A1854F44}">
      <dgm:prSet/>
      <dgm:spPr/>
      <dgm:t>
        <a:bodyPr/>
        <a:lstStyle/>
        <a:p>
          <a:endParaRPr lang="en-US"/>
        </a:p>
      </dgm:t>
    </dgm:pt>
    <dgm:pt modelId="{EDC1DC7D-5B5F-46F2-8C9A-10B5633D7144}" type="sibTrans" cxnId="{F365199C-A76E-4F3C-9DC4-0755A1854F44}">
      <dgm:prSet/>
      <dgm:spPr/>
      <dgm:t>
        <a:bodyPr/>
        <a:lstStyle/>
        <a:p>
          <a:endParaRPr lang="en-US"/>
        </a:p>
      </dgm:t>
    </dgm:pt>
    <dgm:pt modelId="{21E419F9-1C28-4D96-BB2F-B4F6DF7D903B}">
      <dgm:prSet/>
      <dgm:spPr/>
      <dgm:t>
        <a:bodyPr/>
        <a:lstStyle/>
        <a:p>
          <a:r>
            <a:rPr lang="en-US"/>
            <a:t>No. I know that I need to take care of myself in order to take care of others. </a:t>
          </a:r>
        </a:p>
      </dgm:t>
    </dgm:pt>
    <dgm:pt modelId="{A4D49663-1C0F-4633-82FE-D65133C213DF}" type="parTrans" cxnId="{C0A1F92F-CABE-4D1F-A6C2-7FB20180FBB9}">
      <dgm:prSet/>
      <dgm:spPr/>
      <dgm:t>
        <a:bodyPr/>
        <a:lstStyle/>
        <a:p>
          <a:endParaRPr lang="en-US"/>
        </a:p>
      </dgm:t>
    </dgm:pt>
    <dgm:pt modelId="{99E3BF64-DB38-4BB9-8CED-561515B49A60}" type="sibTrans" cxnId="{C0A1F92F-CABE-4D1F-A6C2-7FB20180FBB9}">
      <dgm:prSet/>
      <dgm:spPr/>
      <dgm:t>
        <a:bodyPr/>
        <a:lstStyle/>
        <a:p>
          <a:endParaRPr lang="en-US"/>
        </a:p>
      </dgm:t>
    </dgm:pt>
    <dgm:pt modelId="{A84C1C29-35CC-4CCC-A06A-AD79E967D3F5}">
      <dgm:prSet/>
      <dgm:spPr/>
      <dgm:t>
        <a:bodyPr/>
        <a:lstStyle/>
        <a:p>
          <a:r>
            <a:rPr lang="en-US"/>
            <a:t>No. I prioritize my own needs over anyone else’s. </a:t>
          </a:r>
        </a:p>
      </dgm:t>
    </dgm:pt>
    <dgm:pt modelId="{662466B0-6C54-4ADC-AFF2-991DA117E2FD}" type="parTrans" cxnId="{4C55460D-1BE4-4B68-A0D7-C2A564EFC004}">
      <dgm:prSet/>
      <dgm:spPr/>
      <dgm:t>
        <a:bodyPr/>
        <a:lstStyle/>
        <a:p>
          <a:endParaRPr lang="en-US"/>
        </a:p>
      </dgm:t>
    </dgm:pt>
    <dgm:pt modelId="{81AC0FAC-9A23-4938-935B-B54077FB922F}" type="sibTrans" cxnId="{4C55460D-1BE4-4B68-A0D7-C2A564EFC004}">
      <dgm:prSet/>
      <dgm:spPr/>
      <dgm:t>
        <a:bodyPr/>
        <a:lstStyle/>
        <a:p>
          <a:endParaRPr lang="en-US"/>
        </a:p>
      </dgm:t>
    </dgm:pt>
    <dgm:pt modelId="{CD7F058B-1C5E-43D0-ADE6-0BBF9E6B9918}" type="pres">
      <dgm:prSet presAssocID="{CD75F49F-76D2-4023-98CF-C74AE142D631}" presName="linear" presStyleCnt="0">
        <dgm:presLayoutVars>
          <dgm:animLvl val="lvl"/>
          <dgm:resizeHandles val="exact"/>
        </dgm:presLayoutVars>
      </dgm:prSet>
      <dgm:spPr/>
    </dgm:pt>
    <dgm:pt modelId="{3167DDE4-5999-465C-9B03-8E17E9D18890}" type="pres">
      <dgm:prSet presAssocID="{1D7362D2-ED8F-411E-A1DE-2A9CAFFB58AB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B9BA6A28-62DB-4750-9712-93B42AB0E64B}" type="pres">
      <dgm:prSet presAssocID="{1D7362D2-ED8F-411E-A1DE-2A9CAFFB58AB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4C55460D-1BE4-4B68-A0D7-C2A564EFC004}" srcId="{1D7362D2-ED8F-411E-A1DE-2A9CAFFB58AB}" destId="{A84C1C29-35CC-4CCC-A06A-AD79E967D3F5}" srcOrd="2" destOrd="0" parTransId="{662466B0-6C54-4ADC-AFF2-991DA117E2FD}" sibTransId="{81AC0FAC-9A23-4938-935B-B54077FB922F}"/>
    <dgm:cxn modelId="{C0A1F92F-CABE-4D1F-A6C2-7FB20180FBB9}" srcId="{1D7362D2-ED8F-411E-A1DE-2A9CAFFB58AB}" destId="{21E419F9-1C28-4D96-BB2F-B4F6DF7D903B}" srcOrd="1" destOrd="0" parTransId="{A4D49663-1C0F-4633-82FE-D65133C213DF}" sibTransId="{99E3BF64-DB38-4BB9-8CED-561515B49A60}"/>
    <dgm:cxn modelId="{D6B4C736-A92B-4043-AA90-5E99FD18C3B0}" type="presOf" srcId="{A84C1C29-35CC-4CCC-A06A-AD79E967D3F5}" destId="{B9BA6A28-62DB-4750-9712-93B42AB0E64B}" srcOrd="0" destOrd="2" presId="urn:microsoft.com/office/officeart/2005/8/layout/vList2"/>
    <dgm:cxn modelId="{0839056D-4292-48E2-995C-237AA3F0A9DE}" type="presOf" srcId="{CD75F49F-76D2-4023-98CF-C74AE142D631}" destId="{CD7F058B-1C5E-43D0-ADE6-0BBF9E6B9918}" srcOrd="0" destOrd="0" presId="urn:microsoft.com/office/officeart/2005/8/layout/vList2"/>
    <dgm:cxn modelId="{3E34464D-9D62-495B-AEC9-10DB04E4D481}" type="presOf" srcId="{783F33A4-4B79-4CAA-8F97-3647F8403598}" destId="{B9BA6A28-62DB-4750-9712-93B42AB0E64B}" srcOrd="0" destOrd="0" presId="urn:microsoft.com/office/officeart/2005/8/layout/vList2"/>
    <dgm:cxn modelId="{87198688-E823-43D9-A57A-174317359D07}" type="presOf" srcId="{1D7362D2-ED8F-411E-A1DE-2A9CAFFB58AB}" destId="{3167DDE4-5999-465C-9B03-8E17E9D18890}" srcOrd="0" destOrd="0" presId="urn:microsoft.com/office/officeart/2005/8/layout/vList2"/>
    <dgm:cxn modelId="{F365199C-A76E-4F3C-9DC4-0755A1854F44}" srcId="{1D7362D2-ED8F-411E-A1DE-2A9CAFFB58AB}" destId="{783F33A4-4B79-4CAA-8F97-3647F8403598}" srcOrd="0" destOrd="0" parTransId="{0DC85951-3867-4F67-A7CF-555E345BD8CD}" sibTransId="{EDC1DC7D-5B5F-46F2-8C9A-10B5633D7144}"/>
    <dgm:cxn modelId="{8BBDEFC7-397F-43A9-AC86-573002F5B485}" type="presOf" srcId="{21E419F9-1C28-4D96-BB2F-B4F6DF7D903B}" destId="{B9BA6A28-62DB-4750-9712-93B42AB0E64B}" srcOrd="0" destOrd="1" presId="urn:microsoft.com/office/officeart/2005/8/layout/vList2"/>
    <dgm:cxn modelId="{2683ACD6-E411-4FCD-84BF-5386C0C7E600}" srcId="{CD75F49F-76D2-4023-98CF-C74AE142D631}" destId="{1D7362D2-ED8F-411E-A1DE-2A9CAFFB58AB}" srcOrd="0" destOrd="0" parTransId="{0C22F53D-3041-45BF-A800-3E19750BEEEC}" sibTransId="{397BCAEB-38B5-4950-B68A-B1F32CB3B41E}"/>
    <dgm:cxn modelId="{81622467-E59A-411D-B20C-DD17048F48E6}" type="presParOf" srcId="{CD7F058B-1C5E-43D0-ADE6-0BBF9E6B9918}" destId="{3167DDE4-5999-465C-9B03-8E17E9D18890}" srcOrd="0" destOrd="0" presId="urn:microsoft.com/office/officeart/2005/8/layout/vList2"/>
    <dgm:cxn modelId="{5C7AC86C-6048-4238-B5C1-78AFB8461A67}" type="presParOf" srcId="{CD7F058B-1C5E-43D0-ADE6-0BBF9E6B9918}" destId="{B9BA6A28-62DB-4750-9712-93B42AB0E64B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39733606-10AA-4E4F-B245-0F1B86B2DD7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10CD15D-05AA-49BF-BC2F-C61073A187C8}">
      <dgm:prSet/>
      <dgm:spPr/>
      <dgm:t>
        <a:bodyPr/>
        <a:lstStyle/>
        <a:p>
          <a:r>
            <a:rPr lang="en-US" b="1"/>
            <a:t>I apologize for things when they're not my fault.</a:t>
          </a:r>
          <a:endParaRPr lang="en-US"/>
        </a:p>
      </dgm:t>
    </dgm:pt>
    <dgm:pt modelId="{CEA5A977-BBF8-4578-81A8-A3DD76497DE2}" type="parTrans" cxnId="{81221B54-649B-43D1-9CF4-5A906C02C9EC}">
      <dgm:prSet/>
      <dgm:spPr/>
      <dgm:t>
        <a:bodyPr/>
        <a:lstStyle/>
        <a:p>
          <a:endParaRPr lang="en-US"/>
        </a:p>
      </dgm:t>
    </dgm:pt>
    <dgm:pt modelId="{4E9BA8B2-D4F0-4075-8D35-A3EF8C2870A3}" type="sibTrans" cxnId="{81221B54-649B-43D1-9CF4-5A906C02C9EC}">
      <dgm:prSet/>
      <dgm:spPr/>
      <dgm:t>
        <a:bodyPr/>
        <a:lstStyle/>
        <a:p>
          <a:endParaRPr lang="en-US"/>
        </a:p>
      </dgm:t>
    </dgm:pt>
    <dgm:pt modelId="{8CE85F8E-A29B-4C58-824D-45F5ABEC28AD}">
      <dgm:prSet/>
      <dgm:spPr/>
      <dgm:t>
        <a:bodyPr/>
        <a:lstStyle/>
        <a:p>
          <a:r>
            <a:rPr lang="en-US"/>
            <a:t>Yes. </a:t>
          </a:r>
        </a:p>
      </dgm:t>
    </dgm:pt>
    <dgm:pt modelId="{16E83BDC-75AF-4074-8CE3-50A13A321164}" type="parTrans" cxnId="{E7893821-E85E-4672-9E78-808DC6AF3874}">
      <dgm:prSet/>
      <dgm:spPr/>
      <dgm:t>
        <a:bodyPr/>
        <a:lstStyle/>
        <a:p>
          <a:endParaRPr lang="en-US"/>
        </a:p>
      </dgm:t>
    </dgm:pt>
    <dgm:pt modelId="{AF577337-5046-48E1-8CBF-A59D4CF7A79C}" type="sibTrans" cxnId="{E7893821-E85E-4672-9E78-808DC6AF3874}">
      <dgm:prSet/>
      <dgm:spPr/>
      <dgm:t>
        <a:bodyPr/>
        <a:lstStyle/>
        <a:p>
          <a:endParaRPr lang="en-US"/>
        </a:p>
      </dgm:t>
    </dgm:pt>
    <dgm:pt modelId="{BCB62A80-3930-4FF7-B39E-D41F4D5BFD2B}">
      <dgm:prSet/>
      <dgm:spPr/>
      <dgm:t>
        <a:bodyPr/>
        <a:lstStyle/>
        <a:p>
          <a:r>
            <a:rPr lang="en-US"/>
            <a:t>No. I apologize when I’ve done something that I am responsible for, and I know I’ve hurt someone. </a:t>
          </a:r>
        </a:p>
      </dgm:t>
    </dgm:pt>
    <dgm:pt modelId="{4DEBB926-3412-4D9F-9BB3-2C86B8E28C2F}" type="parTrans" cxnId="{F438D6C3-5F1F-47D2-8CA6-67092AD70451}">
      <dgm:prSet/>
      <dgm:spPr/>
      <dgm:t>
        <a:bodyPr/>
        <a:lstStyle/>
        <a:p>
          <a:endParaRPr lang="en-US"/>
        </a:p>
      </dgm:t>
    </dgm:pt>
    <dgm:pt modelId="{6A67C631-0450-4274-87E4-49F3527A2221}" type="sibTrans" cxnId="{F438D6C3-5F1F-47D2-8CA6-67092AD70451}">
      <dgm:prSet/>
      <dgm:spPr/>
      <dgm:t>
        <a:bodyPr/>
        <a:lstStyle/>
        <a:p>
          <a:endParaRPr lang="en-US"/>
        </a:p>
      </dgm:t>
    </dgm:pt>
    <dgm:pt modelId="{81AC1C20-700E-4074-A1D1-1ACF9AA45943}">
      <dgm:prSet/>
      <dgm:spPr/>
      <dgm:t>
        <a:bodyPr/>
        <a:lstStyle/>
        <a:p>
          <a:r>
            <a:rPr lang="en-US"/>
            <a:t>No, things aren’t typically my fault. </a:t>
          </a:r>
        </a:p>
      </dgm:t>
    </dgm:pt>
    <dgm:pt modelId="{AF523A02-2437-4239-8A05-EFD3321EDCB3}" type="parTrans" cxnId="{5FAD69C9-20D1-45E0-B6A2-D1968E347B47}">
      <dgm:prSet/>
      <dgm:spPr/>
      <dgm:t>
        <a:bodyPr/>
        <a:lstStyle/>
        <a:p>
          <a:endParaRPr lang="en-US"/>
        </a:p>
      </dgm:t>
    </dgm:pt>
    <dgm:pt modelId="{E785F48E-EBF7-4204-9F7D-CC4B600F2737}" type="sibTrans" cxnId="{5FAD69C9-20D1-45E0-B6A2-D1968E347B47}">
      <dgm:prSet/>
      <dgm:spPr/>
      <dgm:t>
        <a:bodyPr/>
        <a:lstStyle/>
        <a:p>
          <a:endParaRPr lang="en-US"/>
        </a:p>
      </dgm:t>
    </dgm:pt>
    <dgm:pt modelId="{5C75E1B5-14B2-43A8-8E5D-150FA91BA7B0}" type="pres">
      <dgm:prSet presAssocID="{39733606-10AA-4E4F-B245-0F1B86B2DD71}" presName="linear" presStyleCnt="0">
        <dgm:presLayoutVars>
          <dgm:animLvl val="lvl"/>
          <dgm:resizeHandles val="exact"/>
        </dgm:presLayoutVars>
      </dgm:prSet>
      <dgm:spPr/>
    </dgm:pt>
    <dgm:pt modelId="{B7B32CDD-9EDC-428F-A4F9-D14CB9A828CC}" type="pres">
      <dgm:prSet presAssocID="{B10CD15D-05AA-49BF-BC2F-C61073A187C8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C82ABF75-4711-4991-A3D0-1F13DC92EB24}" type="pres">
      <dgm:prSet presAssocID="{B10CD15D-05AA-49BF-BC2F-C61073A187C8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E7893821-E85E-4672-9E78-808DC6AF3874}" srcId="{B10CD15D-05AA-49BF-BC2F-C61073A187C8}" destId="{8CE85F8E-A29B-4C58-824D-45F5ABEC28AD}" srcOrd="0" destOrd="0" parTransId="{16E83BDC-75AF-4074-8CE3-50A13A321164}" sibTransId="{AF577337-5046-48E1-8CBF-A59D4CF7A79C}"/>
    <dgm:cxn modelId="{66BD0D2D-B5D0-4AE1-8E82-973F682FBD80}" type="presOf" srcId="{8CE85F8E-A29B-4C58-824D-45F5ABEC28AD}" destId="{C82ABF75-4711-4991-A3D0-1F13DC92EB24}" srcOrd="0" destOrd="0" presId="urn:microsoft.com/office/officeart/2005/8/layout/vList2"/>
    <dgm:cxn modelId="{39B3A645-6F33-4AF0-9AA2-E04BC69FE69C}" type="presOf" srcId="{BCB62A80-3930-4FF7-B39E-D41F4D5BFD2B}" destId="{C82ABF75-4711-4991-A3D0-1F13DC92EB24}" srcOrd="0" destOrd="1" presId="urn:microsoft.com/office/officeart/2005/8/layout/vList2"/>
    <dgm:cxn modelId="{81221B54-649B-43D1-9CF4-5A906C02C9EC}" srcId="{39733606-10AA-4E4F-B245-0F1B86B2DD71}" destId="{B10CD15D-05AA-49BF-BC2F-C61073A187C8}" srcOrd="0" destOrd="0" parTransId="{CEA5A977-BBF8-4578-81A8-A3DD76497DE2}" sibTransId="{4E9BA8B2-D4F0-4075-8D35-A3EF8C2870A3}"/>
    <dgm:cxn modelId="{4269A885-8432-480A-ABE9-2A188EE8E7CE}" type="presOf" srcId="{81AC1C20-700E-4074-A1D1-1ACF9AA45943}" destId="{C82ABF75-4711-4991-A3D0-1F13DC92EB24}" srcOrd="0" destOrd="2" presId="urn:microsoft.com/office/officeart/2005/8/layout/vList2"/>
    <dgm:cxn modelId="{329B1ABA-43EC-417F-9F28-93BB3008701D}" type="presOf" srcId="{39733606-10AA-4E4F-B245-0F1B86B2DD71}" destId="{5C75E1B5-14B2-43A8-8E5D-150FA91BA7B0}" srcOrd="0" destOrd="0" presId="urn:microsoft.com/office/officeart/2005/8/layout/vList2"/>
    <dgm:cxn modelId="{F438D6C3-5F1F-47D2-8CA6-67092AD70451}" srcId="{B10CD15D-05AA-49BF-BC2F-C61073A187C8}" destId="{BCB62A80-3930-4FF7-B39E-D41F4D5BFD2B}" srcOrd="1" destOrd="0" parTransId="{4DEBB926-3412-4D9F-9BB3-2C86B8E28C2F}" sibTransId="{6A67C631-0450-4274-87E4-49F3527A2221}"/>
    <dgm:cxn modelId="{5FAD69C9-20D1-45E0-B6A2-D1968E347B47}" srcId="{B10CD15D-05AA-49BF-BC2F-C61073A187C8}" destId="{81AC1C20-700E-4074-A1D1-1ACF9AA45943}" srcOrd="2" destOrd="0" parTransId="{AF523A02-2437-4239-8A05-EFD3321EDCB3}" sibTransId="{E785F48E-EBF7-4204-9F7D-CC4B600F2737}"/>
    <dgm:cxn modelId="{17BD78E2-1F2B-483D-B66B-96DC1FF46461}" type="presOf" srcId="{B10CD15D-05AA-49BF-BC2F-C61073A187C8}" destId="{B7B32CDD-9EDC-428F-A4F9-D14CB9A828CC}" srcOrd="0" destOrd="0" presId="urn:microsoft.com/office/officeart/2005/8/layout/vList2"/>
    <dgm:cxn modelId="{F37B44FE-CFD8-42C8-8BC3-EA2DA58316E9}" type="presParOf" srcId="{5C75E1B5-14B2-43A8-8E5D-150FA91BA7B0}" destId="{B7B32CDD-9EDC-428F-A4F9-D14CB9A828CC}" srcOrd="0" destOrd="0" presId="urn:microsoft.com/office/officeart/2005/8/layout/vList2"/>
    <dgm:cxn modelId="{A4EFB826-89FC-46AC-9186-0088CE8F96B8}" type="presParOf" srcId="{5C75E1B5-14B2-43A8-8E5D-150FA91BA7B0}" destId="{C82ABF75-4711-4991-A3D0-1F13DC92EB24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7DC6B8AC-4400-4640-8615-E73040E47378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AD6CB8E-8D94-4DD8-82E3-EE680DD7387B}">
      <dgm:prSet/>
      <dgm:spPr/>
      <dgm:t>
        <a:bodyPr/>
        <a:lstStyle/>
        <a:p>
          <a:r>
            <a:rPr lang="en-US"/>
            <a:t>No. </a:t>
          </a:r>
        </a:p>
      </dgm:t>
    </dgm:pt>
    <dgm:pt modelId="{26A20A2A-7AD3-4C58-9CE2-CB1231B5C8FC}" type="parTrans" cxnId="{D59A2EF9-96EC-4742-B6DA-DA9B33172E3D}">
      <dgm:prSet/>
      <dgm:spPr/>
      <dgm:t>
        <a:bodyPr/>
        <a:lstStyle/>
        <a:p>
          <a:endParaRPr lang="en-US"/>
        </a:p>
      </dgm:t>
    </dgm:pt>
    <dgm:pt modelId="{964BB32D-2868-4B9E-B424-06D26CDA745B}" type="sibTrans" cxnId="{D59A2EF9-96EC-4742-B6DA-DA9B33172E3D}">
      <dgm:prSet/>
      <dgm:spPr/>
      <dgm:t>
        <a:bodyPr/>
        <a:lstStyle/>
        <a:p>
          <a:endParaRPr lang="en-US"/>
        </a:p>
      </dgm:t>
    </dgm:pt>
    <dgm:pt modelId="{14F24BB5-7566-4471-888B-AC4E0F94B375}">
      <dgm:prSet/>
      <dgm:spPr/>
      <dgm:t>
        <a:bodyPr/>
        <a:lstStyle/>
        <a:p>
          <a:r>
            <a:rPr lang="en-US"/>
            <a:t>No, thanks. </a:t>
          </a:r>
        </a:p>
      </dgm:t>
    </dgm:pt>
    <dgm:pt modelId="{1C59F0D3-BE03-45E2-8CA9-A3A22F5680D1}" type="parTrans" cxnId="{6A74AD01-83A4-42A8-B63C-25522B528986}">
      <dgm:prSet/>
      <dgm:spPr/>
      <dgm:t>
        <a:bodyPr/>
        <a:lstStyle/>
        <a:p>
          <a:endParaRPr lang="en-US"/>
        </a:p>
      </dgm:t>
    </dgm:pt>
    <dgm:pt modelId="{35C4113C-D984-4C2F-B494-DA3B8982B69B}" type="sibTrans" cxnId="{6A74AD01-83A4-42A8-B63C-25522B528986}">
      <dgm:prSet/>
      <dgm:spPr/>
      <dgm:t>
        <a:bodyPr/>
        <a:lstStyle/>
        <a:p>
          <a:endParaRPr lang="en-US"/>
        </a:p>
      </dgm:t>
    </dgm:pt>
    <dgm:pt modelId="{620DBC0A-AC97-41A1-B3D7-40FE20EC0B20}">
      <dgm:prSet/>
      <dgm:spPr/>
      <dgm:t>
        <a:bodyPr/>
        <a:lstStyle/>
        <a:p>
          <a:r>
            <a:rPr lang="en-US"/>
            <a:t>I think I'll pass. </a:t>
          </a:r>
        </a:p>
      </dgm:t>
    </dgm:pt>
    <dgm:pt modelId="{27E2EF5E-1B2D-49BB-9039-418A9E45F926}" type="parTrans" cxnId="{42D77C43-0D40-4A39-8A41-F63DB086A320}">
      <dgm:prSet/>
      <dgm:spPr/>
      <dgm:t>
        <a:bodyPr/>
        <a:lstStyle/>
        <a:p>
          <a:endParaRPr lang="en-US"/>
        </a:p>
      </dgm:t>
    </dgm:pt>
    <dgm:pt modelId="{5C1A277D-F812-4DCD-B627-28F861C10DF8}" type="sibTrans" cxnId="{42D77C43-0D40-4A39-8A41-F63DB086A320}">
      <dgm:prSet/>
      <dgm:spPr/>
      <dgm:t>
        <a:bodyPr/>
        <a:lstStyle/>
        <a:p>
          <a:endParaRPr lang="en-US"/>
        </a:p>
      </dgm:t>
    </dgm:pt>
    <dgm:pt modelId="{7FE157F3-4DAA-4174-B99C-0674AC4761AF}">
      <dgm:prSet/>
      <dgm:spPr/>
      <dgm:t>
        <a:bodyPr/>
        <a:lstStyle/>
        <a:p>
          <a:r>
            <a:rPr lang="en-US"/>
            <a:t>I'm not taking on new things. </a:t>
          </a:r>
        </a:p>
      </dgm:t>
    </dgm:pt>
    <dgm:pt modelId="{65448792-0647-40D1-913B-98FE13212013}" type="parTrans" cxnId="{870532E9-7196-46EC-8DA6-848E5BA546DE}">
      <dgm:prSet/>
      <dgm:spPr/>
      <dgm:t>
        <a:bodyPr/>
        <a:lstStyle/>
        <a:p>
          <a:endParaRPr lang="en-US"/>
        </a:p>
      </dgm:t>
    </dgm:pt>
    <dgm:pt modelId="{82854E71-AA99-4FB1-BABE-C8EF82D0ED9C}" type="sibTrans" cxnId="{870532E9-7196-46EC-8DA6-848E5BA546DE}">
      <dgm:prSet/>
      <dgm:spPr/>
      <dgm:t>
        <a:bodyPr/>
        <a:lstStyle/>
        <a:p>
          <a:endParaRPr lang="en-US"/>
        </a:p>
      </dgm:t>
    </dgm:pt>
    <dgm:pt modelId="{C13413AA-EA7B-4676-BD6D-6C3B9C523CA8}">
      <dgm:prSet/>
      <dgm:spPr/>
      <dgm:t>
        <a:bodyPr/>
        <a:lstStyle/>
        <a:p>
          <a:r>
            <a:rPr lang="en-US"/>
            <a:t>It doesn't sound like the right fit. </a:t>
          </a:r>
        </a:p>
      </dgm:t>
    </dgm:pt>
    <dgm:pt modelId="{230D0F2D-FBF5-44F4-B475-347706E1214D}" type="parTrans" cxnId="{42C2759D-2DA3-4FD1-909B-DDAD4431EB2E}">
      <dgm:prSet/>
      <dgm:spPr/>
      <dgm:t>
        <a:bodyPr/>
        <a:lstStyle/>
        <a:p>
          <a:endParaRPr lang="en-US"/>
        </a:p>
      </dgm:t>
    </dgm:pt>
    <dgm:pt modelId="{D59A76F8-1046-4D70-A714-AC6D29B287B5}" type="sibTrans" cxnId="{42C2759D-2DA3-4FD1-909B-DDAD4431EB2E}">
      <dgm:prSet/>
      <dgm:spPr/>
      <dgm:t>
        <a:bodyPr/>
        <a:lstStyle/>
        <a:p>
          <a:endParaRPr lang="en-US"/>
        </a:p>
      </dgm:t>
    </dgm:pt>
    <dgm:pt modelId="{1A08513B-F3C5-41C5-8252-372449EEE68C}">
      <dgm:prSet/>
      <dgm:spPr/>
      <dgm:t>
        <a:bodyPr/>
        <a:lstStyle/>
        <a:p>
          <a:r>
            <a:rPr lang="en-US"/>
            <a:t>I'd rather not, thanks. </a:t>
          </a:r>
        </a:p>
      </dgm:t>
    </dgm:pt>
    <dgm:pt modelId="{67794D28-CF32-426B-84A3-39F72903DEA7}" type="parTrans" cxnId="{67EBDB81-CE55-43BD-BF64-C33392F1763F}">
      <dgm:prSet/>
      <dgm:spPr/>
      <dgm:t>
        <a:bodyPr/>
        <a:lstStyle/>
        <a:p>
          <a:endParaRPr lang="en-US"/>
        </a:p>
      </dgm:t>
    </dgm:pt>
    <dgm:pt modelId="{8A390D15-EC99-4A3A-860B-007F32BBED7A}" type="sibTrans" cxnId="{67EBDB81-CE55-43BD-BF64-C33392F1763F}">
      <dgm:prSet/>
      <dgm:spPr/>
      <dgm:t>
        <a:bodyPr/>
        <a:lstStyle/>
        <a:p>
          <a:endParaRPr lang="en-US"/>
        </a:p>
      </dgm:t>
    </dgm:pt>
    <dgm:pt modelId="{93188CF5-7FEB-4731-BB91-045E72D8C986}">
      <dgm:prSet/>
      <dgm:spPr/>
      <dgm:t>
        <a:bodyPr/>
        <a:lstStyle/>
        <a:p>
          <a:r>
            <a:rPr lang="en-US"/>
            <a:t>That doesn't work for me. </a:t>
          </a:r>
        </a:p>
      </dgm:t>
    </dgm:pt>
    <dgm:pt modelId="{C063AA03-8844-483C-9A92-F3B69B92AC19}" type="parTrans" cxnId="{EC881DFC-8831-4ACB-8F14-F7817AB6F60B}">
      <dgm:prSet/>
      <dgm:spPr/>
      <dgm:t>
        <a:bodyPr/>
        <a:lstStyle/>
        <a:p>
          <a:endParaRPr lang="en-US"/>
        </a:p>
      </dgm:t>
    </dgm:pt>
    <dgm:pt modelId="{CBAE3DF7-8358-4C58-8F07-C6369E6CC66C}" type="sibTrans" cxnId="{EC881DFC-8831-4ACB-8F14-F7817AB6F60B}">
      <dgm:prSet/>
      <dgm:spPr/>
      <dgm:t>
        <a:bodyPr/>
        <a:lstStyle/>
        <a:p>
          <a:endParaRPr lang="en-US"/>
        </a:p>
      </dgm:t>
    </dgm:pt>
    <dgm:pt modelId="{5D510869-8B47-455B-9536-28C335C7CACE}">
      <dgm:prSet/>
      <dgm:spPr/>
      <dgm:t>
        <a:bodyPr/>
        <a:lstStyle/>
        <a:p>
          <a:r>
            <a:rPr lang="en-US"/>
            <a:t>I appreciate your time, but no thank you.</a:t>
          </a:r>
        </a:p>
      </dgm:t>
    </dgm:pt>
    <dgm:pt modelId="{E2CE9D47-7360-4962-8208-E5A1BBD1D7D6}" type="parTrans" cxnId="{6A138CA5-47D3-4D9E-8EEB-D1A7D0733B2D}">
      <dgm:prSet/>
      <dgm:spPr/>
      <dgm:t>
        <a:bodyPr/>
        <a:lstStyle/>
        <a:p>
          <a:endParaRPr lang="en-US"/>
        </a:p>
      </dgm:t>
    </dgm:pt>
    <dgm:pt modelId="{70A618B3-4D36-44D3-AD97-20E9DA078C99}" type="sibTrans" cxnId="{6A138CA5-47D3-4D9E-8EEB-D1A7D0733B2D}">
      <dgm:prSet/>
      <dgm:spPr/>
      <dgm:t>
        <a:bodyPr/>
        <a:lstStyle/>
        <a:p>
          <a:endParaRPr lang="en-US"/>
        </a:p>
      </dgm:t>
    </dgm:pt>
    <dgm:pt modelId="{95DA49F0-CEF9-4745-9E90-37998632C3A2}" type="pres">
      <dgm:prSet presAssocID="{7DC6B8AC-4400-4640-8615-E73040E47378}" presName="linear" presStyleCnt="0">
        <dgm:presLayoutVars>
          <dgm:animLvl val="lvl"/>
          <dgm:resizeHandles val="exact"/>
        </dgm:presLayoutVars>
      </dgm:prSet>
      <dgm:spPr/>
    </dgm:pt>
    <dgm:pt modelId="{5F7E2304-0A7C-4239-A7FE-F3E4658E8350}" type="pres">
      <dgm:prSet presAssocID="{DAD6CB8E-8D94-4DD8-82E3-EE680DD7387B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31DEE095-8830-48F2-9897-986A543F48E1}" type="pres">
      <dgm:prSet presAssocID="{964BB32D-2868-4B9E-B424-06D26CDA745B}" presName="spacer" presStyleCnt="0"/>
      <dgm:spPr/>
    </dgm:pt>
    <dgm:pt modelId="{FE2974EC-A361-406C-95BB-5B97A98D1B88}" type="pres">
      <dgm:prSet presAssocID="{14F24BB5-7566-4471-888B-AC4E0F94B375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7F5CBA34-2033-4444-A05B-1A2825F776EB}" type="pres">
      <dgm:prSet presAssocID="{35C4113C-D984-4C2F-B494-DA3B8982B69B}" presName="spacer" presStyleCnt="0"/>
      <dgm:spPr/>
    </dgm:pt>
    <dgm:pt modelId="{042D42D6-E806-465D-8D40-1C691CBE4931}" type="pres">
      <dgm:prSet presAssocID="{620DBC0A-AC97-41A1-B3D7-40FE20EC0B20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F6F6EF58-6647-4A2B-990C-508075872046}" type="pres">
      <dgm:prSet presAssocID="{5C1A277D-F812-4DCD-B627-28F861C10DF8}" presName="spacer" presStyleCnt="0"/>
      <dgm:spPr/>
    </dgm:pt>
    <dgm:pt modelId="{ABC3F0E4-87F7-4E18-A819-D24E13BB666D}" type="pres">
      <dgm:prSet presAssocID="{7FE157F3-4DAA-4174-B99C-0674AC4761AF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F457A8B8-2501-49AE-8BD4-1150778E2288}" type="pres">
      <dgm:prSet presAssocID="{82854E71-AA99-4FB1-BABE-C8EF82D0ED9C}" presName="spacer" presStyleCnt="0"/>
      <dgm:spPr/>
    </dgm:pt>
    <dgm:pt modelId="{E761513E-928A-4334-9088-ACCA44F0EAF2}" type="pres">
      <dgm:prSet presAssocID="{C13413AA-EA7B-4676-BD6D-6C3B9C523CA8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C2ECC633-B66F-4B2F-8364-2C2F662965FF}" type="pres">
      <dgm:prSet presAssocID="{D59A76F8-1046-4D70-A714-AC6D29B287B5}" presName="spacer" presStyleCnt="0"/>
      <dgm:spPr/>
    </dgm:pt>
    <dgm:pt modelId="{52AC0056-CCA3-44F9-9A31-5463360CEB1A}" type="pres">
      <dgm:prSet presAssocID="{1A08513B-F3C5-41C5-8252-372449EEE68C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36EF3DB2-5F4A-4415-80C6-C4C338BCBB89}" type="pres">
      <dgm:prSet presAssocID="{8A390D15-EC99-4A3A-860B-007F32BBED7A}" presName="spacer" presStyleCnt="0"/>
      <dgm:spPr/>
    </dgm:pt>
    <dgm:pt modelId="{40111C7D-49E9-4D39-A7F6-BDA7D60E9C77}" type="pres">
      <dgm:prSet presAssocID="{93188CF5-7FEB-4731-BB91-045E72D8C986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2C20007D-A13F-4EAB-97BD-320C2D9FD7A9}" type="pres">
      <dgm:prSet presAssocID="{CBAE3DF7-8358-4C58-8F07-C6369E6CC66C}" presName="spacer" presStyleCnt="0"/>
      <dgm:spPr/>
    </dgm:pt>
    <dgm:pt modelId="{B027B179-D33F-4537-A26F-70747B673175}" type="pres">
      <dgm:prSet presAssocID="{5D510869-8B47-455B-9536-28C335C7CACE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A525F200-F872-41BF-8DDB-02207048F9A8}" type="presOf" srcId="{7DC6B8AC-4400-4640-8615-E73040E47378}" destId="{95DA49F0-CEF9-4745-9E90-37998632C3A2}" srcOrd="0" destOrd="0" presId="urn:microsoft.com/office/officeart/2005/8/layout/vList2"/>
    <dgm:cxn modelId="{6A74AD01-83A4-42A8-B63C-25522B528986}" srcId="{7DC6B8AC-4400-4640-8615-E73040E47378}" destId="{14F24BB5-7566-4471-888B-AC4E0F94B375}" srcOrd="1" destOrd="0" parTransId="{1C59F0D3-BE03-45E2-8CA9-A3A22F5680D1}" sibTransId="{35C4113C-D984-4C2F-B494-DA3B8982B69B}"/>
    <dgm:cxn modelId="{D6546A15-E9E3-4647-9489-F4E674A927A4}" type="presOf" srcId="{1A08513B-F3C5-41C5-8252-372449EEE68C}" destId="{52AC0056-CCA3-44F9-9A31-5463360CEB1A}" srcOrd="0" destOrd="0" presId="urn:microsoft.com/office/officeart/2005/8/layout/vList2"/>
    <dgm:cxn modelId="{79965F1E-5EF9-4091-881A-9CC66A012BD6}" type="presOf" srcId="{620DBC0A-AC97-41A1-B3D7-40FE20EC0B20}" destId="{042D42D6-E806-465D-8D40-1C691CBE4931}" srcOrd="0" destOrd="0" presId="urn:microsoft.com/office/officeart/2005/8/layout/vList2"/>
    <dgm:cxn modelId="{97FFC93E-D946-4D21-84C6-520A2389C2F1}" type="presOf" srcId="{7FE157F3-4DAA-4174-B99C-0674AC4761AF}" destId="{ABC3F0E4-87F7-4E18-A819-D24E13BB666D}" srcOrd="0" destOrd="0" presId="urn:microsoft.com/office/officeart/2005/8/layout/vList2"/>
    <dgm:cxn modelId="{42D77C43-0D40-4A39-8A41-F63DB086A320}" srcId="{7DC6B8AC-4400-4640-8615-E73040E47378}" destId="{620DBC0A-AC97-41A1-B3D7-40FE20EC0B20}" srcOrd="2" destOrd="0" parTransId="{27E2EF5E-1B2D-49BB-9039-418A9E45F926}" sibTransId="{5C1A277D-F812-4DCD-B627-28F861C10DF8}"/>
    <dgm:cxn modelId="{9A413F74-2CFC-4ABB-ADD6-AFF2783C3380}" type="presOf" srcId="{DAD6CB8E-8D94-4DD8-82E3-EE680DD7387B}" destId="{5F7E2304-0A7C-4239-A7FE-F3E4658E8350}" srcOrd="0" destOrd="0" presId="urn:microsoft.com/office/officeart/2005/8/layout/vList2"/>
    <dgm:cxn modelId="{A94DB957-BA20-4C96-BDA4-BA582AD04A38}" type="presOf" srcId="{93188CF5-7FEB-4731-BB91-045E72D8C986}" destId="{40111C7D-49E9-4D39-A7F6-BDA7D60E9C77}" srcOrd="0" destOrd="0" presId="urn:microsoft.com/office/officeart/2005/8/layout/vList2"/>
    <dgm:cxn modelId="{168DE279-75D7-49CD-A7D9-9FE9ECDDD04A}" type="presOf" srcId="{14F24BB5-7566-4471-888B-AC4E0F94B375}" destId="{FE2974EC-A361-406C-95BB-5B97A98D1B88}" srcOrd="0" destOrd="0" presId="urn:microsoft.com/office/officeart/2005/8/layout/vList2"/>
    <dgm:cxn modelId="{67EBDB81-CE55-43BD-BF64-C33392F1763F}" srcId="{7DC6B8AC-4400-4640-8615-E73040E47378}" destId="{1A08513B-F3C5-41C5-8252-372449EEE68C}" srcOrd="5" destOrd="0" parTransId="{67794D28-CF32-426B-84A3-39F72903DEA7}" sibTransId="{8A390D15-EC99-4A3A-860B-007F32BBED7A}"/>
    <dgm:cxn modelId="{42C2759D-2DA3-4FD1-909B-DDAD4431EB2E}" srcId="{7DC6B8AC-4400-4640-8615-E73040E47378}" destId="{C13413AA-EA7B-4676-BD6D-6C3B9C523CA8}" srcOrd="4" destOrd="0" parTransId="{230D0F2D-FBF5-44F4-B475-347706E1214D}" sibTransId="{D59A76F8-1046-4D70-A714-AC6D29B287B5}"/>
    <dgm:cxn modelId="{6A138CA5-47D3-4D9E-8EEB-D1A7D0733B2D}" srcId="{7DC6B8AC-4400-4640-8615-E73040E47378}" destId="{5D510869-8B47-455B-9536-28C335C7CACE}" srcOrd="7" destOrd="0" parTransId="{E2CE9D47-7360-4962-8208-E5A1BBD1D7D6}" sibTransId="{70A618B3-4D36-44D3-AD97-20E9DA078C99}"/>
    <dgm:cxn modelId="{54749ECC-915E-4E28-9CFB-DB237689E563}" type="presOf" srcId="{C13413AA-EA7B-4676-BD6D-6C3B9C523CA8}" destId="{E761513E-928A-4334-9088-ACCA44F0EAF2}" srcOrd="0" destOrd="0" presId="urn:microsoft.com/office/officeart/2005/8/layout/vList2"/>
    <dgm:cxn modelId="{870532E9-7196-46EC-8DA6-848E5BA546DE}" srcId="{7DC6B8AC-4400-4640-8615-E73040E47378}" destId="{7FE157F3-4DAA-4174-B99C-0674AC4761AF}" srcOrd="3" destOrd="0" parTransId="{65448792-0647-40D1-913B-98FE13212013}" sibTransId="{82854E71-AA99-4FB1-BABE-C8EF82D0ED9C}"/>
    <dgm:cxn modelId="{D59A2EF9-96EC-4742-B6DA-DA9B33172E3D}" srcId="{7DC6B8AC-4400-4640-8615-E73040E47378}" destId="{DAD6CB8E-8D94-4DD8-82E3-EE680DD7387B}" srcOrd="0" destOrd="0" parTransId="{26A20A2A-7AD3-4C58-9CE2-CB1231B5C8FC}" sibTransId="{964BB32D-2868-4B9E-B424-06D26CDA745B}"/>
    <dgm:cxn modelId="{EC881DFC-8831-4ACB-8F14-F7817AB6F60B}" srcId="{7DC6B8AC-4400-4640-8615-E73040E47378}" destId="{93188CF5-7FEB-4731-BB91-045E72D8C986}" srcOrd="6" destOrd="0" parTransId="{C063AA03-8844-483C-9A92-F3B69B92AC19}" sibTransId="{CBAE3DF7-8358-4C58-8F07-C6369E6CC66C}"/>
    <dgm:cxn modelId="{A51751FF-1DBD-4EED-B297-1B315F0D3C2C}" type="presOf" srcId="{5D510869-8B47-455B-9536-28C335C7CACE}" destId="{B027B179-D33F-4537-A26F-70747B673175}" srcOrd="0" destOrd="0" presId="urn:microsoft.com/office/officeart/2005/8/layout/vList2"/>
    <dgm:cxn modelId="{D72F0F51-3F9B-4308-831E-36B92328B763}" type="presParOf" srcId="{95DA49F0-CEF9-4745-9E90-37998632C3A2}" destId="{5F7E2304-0A7C-4239-A7FE-F3E4658E8350}" srcOrd="0" destOrd="0" presId="urn:microsoft.com/office/officeart/2005/8/layout/vList2"/>
    <dgm:cxn modelId="{CC9BDD48-11A8-4F74-A851-1BFABB7C874A}" type="presParOf" srcId="{95DA49F0-CEF9-4745-9E90-37998632C3A2}" destId="{31DEE095-8830-48F2-9897-986A543F48E1}" srcOrd="1" destOrd="0" presId="urn:microsoft.com/office/officeart/2005/8/layout/vList2"/>
    <dgm:cxn modelId="{B90C44C2-CBC3-474C-9FA4-387033101A7C}" type="presParOf" srcId="{95DA49F0-CEF9-4745-9E90-37998632C3A2}" destId="{FE2974EC-A361-406C-95BB-5B97A98D1B88}" srcOrd="2" destOrd="0" presId="urn:microsoft.com/office/officeart/2005/8/layout/vList2"/>
    <dgm:cxn modelId="{6054DCC3-4BC3-4B2E-862D-A1FC8880B4B2}" type="presParOf" srcId="{95DA49F0-CEF9-4745-9E90-37998632C3A2}" destId="{7F5CBA34-2033-4444-A05B-1A2825F776EB}" srcOrd="3" destOrd="0" presId="urn:microsoft.com/office/officeart/2005/8/layout/vList2"/>
    <dgm:cxn modelId="{2D6B952A-8000-4836-B2AE-F2078BEAEACB}" type="presParOf" srcId="{95DA49F0-CEF9-4745-9E90-37998632C3A2}" destId="{042D42D6-E806-465D-8D40-1C691CBE4931}" srcOrd="4" destOrd="0" presId="urn:microsoft.com/office/officeart/2005/8/layout/vList2"/>
    <dgm:cxn modelId="{8A0A4A28-C1ED-4C4F-83EA-B99B1077A932}" type="presParOf" srcId="{95DA49F0-CEF9-4745-9E90-37998632C3A2}" destId="{F6F6EF58-6647-4A2B-990C-508075872046}" srcOrd="5" destOrd="0" presId="urn:microsoft.com/office/officeart/2005/8/layout/vList2"/>
    <dgm:cxn modelId="{56627ECB-95CE-42F5-A44B-DCB4BE6EFB0C}" type="presParOf" srcId="{95DA49F0-CEF9-4745-9E90-37998632C3A2}" destId="{ABC3F0E4-87F7-4E18-A819-D24E13BB666D}" srcOrd="6" destOrd="0" presId="urn:microsoft.com/office/officeart/2005/8/layout/vList2"/>
    <dgm:cxn modelId="{CFFF6719-DC8D-4EA8-AF88-81422B7A45DA}" type="presParOf" srcId="{95DA49F0-CEF9-4745-9E90-37998632C3A2}" destId="{F457A8B8-2501-49AE-8BD4-1150778E2288}" srcOrd="7" destOrd="0" presId="urn:microsoft.com/office/officeart/2005/8/layout/vList2"/>
    <dgm:cxn modelId="{BA263A76-FC74-4FCE-8901-CFACEC954191}" type="presParOf" srcId="{95DA49F0-CEF9-4745-9E90-37998632C3A2}" destId="{E761513E-928A-4334-9088-ACCA44F0EAF2}" srcOrd="8" destOrd="0" presId="urn:microsoft.com/office/officeart/2005/8/layout/vList2"/>
    <dgm:cxn modelId="{9830C462-7122-49F9-A32D-204ECA4206C0}" type="presParOf" srcId="{95DA49F0-CEF9-4745-9E90-37998632C3A2}" destId="{C2ECC633-B66F-4B2F-8364-2C2F662965FF}" srcOrd="9" destOrd="0" presId="urn:microsoft.com/office/officeart/2005/8/layout/vList2"/>
    <dgm:cxn modelId="{D8752165-667C-4AB9-A756-9BB221DE7F35}" type="presParOf" srcId="{95DA49F0-CEF9-4745-9E90-37998632C3A2}" destId="{52AC0056-CCA3-44F9-9A31-5463360CEB1A}" srcOrd="10" destOrd="0" presId="urn:microsoft.com/office/officeart/2005/8/layout/vList2"/>
    <dgm:cxn modelId="{E8AAA943-8DED-4C3B-92EF-D180B699F601}" type="presParOf" srcId="{95DA49F0-CEF9-4745-9E90-37998632C3A2}" destId="{36EF3DB2-5F4A-4415-80C6-C4C338BCBB89}" srcOrd="11" destOrd="0" presId="urn:microsoft.com/office/officeart/2005/8/layout/vList2"/>
    <dgm:cxn modelId="{1E66877F-59F1-483B-8957-B9D6C13B8076}" type="presParOf" srcId="{95DA49F0-CEF9-4745-9E90-37998632C3A2}" destId="{40111C7D-49E9-4D39-A7F6-BDA7D60E9C77}" srcOrd="12" destOrd="0" presId="urn:microsoft.com/office/officeart/2005/8/layout/vList2"/>
    <dgm:cxn modelId="{191672A5-ADB7-4E6E-BDF4-1CA4C8600EA7}" type="presParOf" srcId="{95DA49F0-CEF9-4745-9E90-37998632C3A2}" destId="{2C20007D-A13F-4EAB-97BD-320C2D9FD7A9}" srcOrd="13" destOrd="0" presId="urn:microsoft.com/office/officeart/2005/8/layout/vList2"/>
    <dgm:cxn modelId="{AE978DE2-8684-4AAA-84AF-BDE4A368BA91}" type="presParOf" srcId="{95DA49F0-CEF9-4745-9E90-37998632C3A2}" destId="{B027B179-D33F-4537-A26F-70747B673175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D4C653E3-60EF-41ED-BAD7-E91B644DCBD8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4346C16-37F7-41F0-8FC4-12D846E0CEC2}">
      <dgm:prSet/>
      <dgm:spPr/>
      <dgm:t>
        <a:bodyPr/>
        <a:lstStyle/>
        <a:p>
          <a:r>
            <a:rPr lang="en-US"/>
            <a:t>Communication Skills</a:t>
          </a:r>
        </a:p>
      </dgm:t>
    </dgm:pt>
    <dgm:pt modelId="{9D8DA14C-F8AB-44F9-9760-58C049FB2022}" type="parTrans" cxnId="{5C46E805-BB3B-49D4-8E9C-5E85C1E8E66D}">
      <dgm:prSet/>
      <dgm:spPr/>
      <dgm:t>
        <a:bodyPr/>
        <a:lstStyle/>
        <a:p>
          <a:endParaRPr lang="en-US"/>
        </a:p>
      </dgm:t>
    </dgm:pt>
    <dgm:pt modelId="{A240FECE-A9C1-44FA-9D27-DCA72CE95AD2}" type="sibTrans" cxnId="{5C46E805-BB3B-49D4-8E9C-5E85C1E8E66D}">
      <dgm:prSet/>
      <dgm:spPr/>
      <dgm:t>
        <a:bodyPr/>
        <a:lstStyle/>
        <a:p>
          <a:endParaRPr lang="en-US"/>
        </a:p>
      </dgm:t>
    </dgm:pt>
    <dgm:pt modelId="{54497470-460E-4B64-B7C3-C81AB9187E06}">
      <dgm:prSet/>
      <dgm:spPr/>
      <dgm:t>
        <a:bodyPr/>
        <a:lstStyle/>
        <a:p>
          <a:r>
            <a:rPr lang="en-US"/>
            <a:t>Active Listening: Pay attention, reflect back, validate feelings</a:t>
          </a:r>
        </a:p>
      </dgm:t>
    </dgm:pt>
    <dgm:pt modelId="{07146802-FF30-4AFD-A802-B4A047790F66}" type="parTrans" cxnId="{ABE43E0F-0CA4-4453-BFB9-0D72DE79D990}">
      <dgm:prSet/>
      <dgm:spPr/>
      <dgm:t>
        <a:bodyPr/>
        <a:lstStyle/>
        <a:p>
          <a:endParaRPr lang="en-US"/>
        </a:p>
      </dgm:t>
    </dgm:pt>
    <dgm:pt modelId="{6CA993F8-3823-4059-83BC-B508C23AA6C1}" type="sibTrans" cxnId="{ABE43E0F-0CA4-4453-BFB9-0D72DE79D990}">
      <dgm:prSet/>
      <dgm:spPr/>
      <dgm:t>
        <a:bodyPr/>
        <a:lstStyle/>
        <a:p>
          <a:endParaRPr lang="en-US"/>
        </a:p>
      </dgm:t>
    </dgm:pt>
    <dgm:pt modelId="{8812209F-91CE-42E0-86A2-ECFCABA77FE8}">
      <dgm:prSet/>
      <dgm:spPr/>
      <dgm:t>
        <a:bodyPr/>
        <a:lstStyle/>
        <a:p>
          <a:r>
            <a:rPr lang="en-US"/>
            <a:t>“I” Statements: Share your perspective without blame (e.g., “I feel… when…”)</a:t>
          </a:r>
        </a:p>
      </dgm:t>
    </dgm:pt>
    <dgm:pt modelId="{409395A8-13C5-4451-9511-3BCDA6B87013}" type="parTrans" cxnId="{D2E772D8-66CD-47F3-A823-51662D1C3403}">
      <dgm:prSet/>
      <dgm:spPr/>
      <dgm:t>
        <a:bodyPr/>
        <a:lstStyle/>
        <a:p>
          <a:endParaRPr lang="en-US"/>
        </a:p>
      </dgm:t>
    </dgm:pt>
    <dgm:pt modelId="{14710D65-BF61-4568-97B0-5E5BDC8BBEBD}" type="sibTrans" cxnId="{D2E772D8-66CD-47F3-A823-51662D1C3403}">
      <dgm:prSet/>
      <dgm:spPr/>
      <dgm:t>
        <a:bodyPr/>
        <a:lstStyle/>
        <a:p>
          <a:endParaRPr lang="en-US"/>
        </a:p>
      </dgm:t>
    </dgm:pt>
    <dgm:pt modelId="{1EABF090-4D60-4713-AA5A-D75685B7A355}">
      <dgm:prSet/>
      <dgm:spPr/>
      <dgm:t>
        <a:bodyPr/>
        <a:lstStyle/>
        <a:p>
          <a:r>
            <a:rPr lang="en-US"/>
            <a:t>Expressing Needs Clearly: Be direct, specific, and respectful</a:t>
          </a:r>
        </a:p>
      </dgm:t>
    </dgm:pt>
    <dgm:pt modelId="{C6A49DE9-1678-4334-9EAC-BB2B7DFC4059}" type="parTrans" cxnId="{5BC0D4F0-7709-4727-A401-9F75E2AAAECF}">
      <dgm:prSet/>
      <dgm:spPr/>
      <dgm:t>
        <a:bodyPr/>
        <a:lstStyle/>
        <a:p>
          <a:endParaRPr lang="en-US"/>
        </a:p>
      </dgm:t>
    </dgm:pt>
    <dgm:pt modelId="{01873868-B6B7-4A91-B0DB-D749C288CB38}" type="sibTrans" cxnId="{5BC0D4F0-7709-4727-A401-9F75E2AAAECF}">
      <dgm:prSet/>
      <dgm:spPr/>
      <dgm:t>
        <a:bodyPr/>
        <a:lstStyle/>
        <a:p>
          <a:endParaRPr lang="en-US"/>
        </a:p>
      </dgm:t>
    </dgm:pt>
    <dgm:pt modelId="{4F7087E2-B527-461C-A60B-AB0A1A34AE79}">
      <dgm:prSet/>
      <dgm:spPr/>
      <dgm:t>
        <a:bodyPr/>
        <a:lstStyle/>
        <a:p>
          <a:r>
            <a:rPr lang="en-US"/>
            <a:t>Conflict Resolution</a:t>
          </a:r>
        </a:p>
      </dgm:t>
    </dgm:pt>
    <dgm:pt modelId="{3A744A3F-01EF-455B-A271-E49399037C41}" type="parTrans" cxnId="{B5AD1529-9B90-4295-8875-F09C0BC08101}">
      <dgm:prSet/>
      <dgm:spPr/>
      <dgm:t>
        <a:bodyPr/>
        <a:lstStyle/>
        <a:p>
          <a:endParaRPr lang="en-US"/>
        </a:p>
      </dgm:t>
    </dgm:pt>
    <dgm:pt modelId="{9CF19362-66C6-43B4-AF34-70DBD8EC9E13}" type="sibTrans" cxnId="{B5AD1529-9B90-4295-8875-F09C0BC08101}">
      <dgm:prSet/>
      <dgm:spPr/>
      <dgm:t>
        <a:bodyPr/>
        <a:lstStyle/>
        <a:p>
          <a:endParaRPr lang="en-US"/>
        </a:p>
      </dgm:t>
    </dgm:pt>
    <dgm:pt modelId="{5685B987-61CA-4E1F-826B-7FC68DF0CF73}">
      <dgm:prSet/>
      <dgm:spPr/>
      <dgm:t>
        <a:bodyPr/>
        <a:lstStyle/>
        <a:p>
          <a:r>
            <a:rPr lang="en-US"/>
            <a:t>Focus on the issue, not the person</a:t>
          </a:r>
        </a:p>
      </dgm:t>
    </dgm:pt>
    <dgm:pt modelId="{124BE29B-2840-41B4-AD36-D73836B2793F}" type="parTrans" cxnId="{F6F77BAC-62E7-42B0-9E23-940C6CD8A27A}">
      <dgm:prSet/>
      <dgm:spPr/>
      <dgm:t>
        <a:bodyPr/>
        <a:lstStyle/>
        <a:p>
          <a:endParaRPr lang="en-US"/>
        </a:p>
      </dgm:t>
    </dgm:pt>
    <dgm:pt modelId="{44DA5839-E2F9-4C02-8E32-38DE78D26E7B}" type="sibTrans" cxnId="{F6F77BAC-62E7-42B0-9E23-940C6CD8A27A}">
      <dgm:prSet/>
      <dgm:spPr/>
      <dgm:t>
        <a:bodyPr/>
        <a:lstStyle/>
        <a:p>
          <a:endParaRPr lang="en-US"/>
        </a:p>
      </dgm:t>
    </dgm:pt>
    <dgm:pt modelId="{8843656A-19BE-48CA-A33F-AE550F815DF8}">
      <dgm:prSet/>
      <dgm:spPr/>
      <dgm:t>
        <a:bodyPr/>
        <a:lstStyle/>
        <a:p>
          <a:r>
            <a:rPr lang="en-US"/>
            <a:t>Practice calm problem-solving rather than escalation</a:t>
          </a:r>
        </a:p>
      </dgm:t>
    </dgm:pt>
    <dgm:pt modelId="{923B89DF-3AFB-461A-A7A9-F00023C52F3F}" type="parTrans" cxnId="{8D3B86D3-BE09-4103-A9C1-DCA139922927}">
      <dgm:prSet/>
      <dgm:spPr/>
      <dgm:t>
        <a:bodyPr/>
        <a:lstStyle/>
        <a:p>
          <a:endParaRPr lang="en-US"/>
        </a:p>
      </dgm:t>
    </dgm:pt>
    <dgm:pt modelId="{795EFA31-3A34-4E70-BCD7-736C126DB3DA}" type="sibTrans" cxnId="{8D3B86D3-BE09-4103-A9C1-DCA139922927}">
      <dgm:prSet/>
      <dgm:spPr/>
      <dgm:t>
        <a:bodyPr/>
        <a:lstStyle/>
        <a:p>
          <a:endParaRPr lang="en-US"/>
        </a:p>
      </dgm:t>
    </dgm:pt>
    <dgm:pt modelId="{092ED053-50EA-4BFC-8A45-5F7BE5BB9B69}">
      <dgm:prSet/>
      <dgm:spPr/>
      <dgm:t>
        <a:bodyPr/>
        <a:lstStyle/>
        <a:p>
          <a:r>
            <a:rPr lang="en-US"/>
            <a:t>Seek common ground and compromise where possible</a:t>
          </a:r>
        </a:p>
      </dgm:t>
    </dgm:pt>
    <dgm:pt modelId="{F30339A1-B874-4026-AB53-27C85FF7FB49}" type="parTrans" cxnId="{85A32296-CF6C-4A32-89A9-6DC93CBF9282}">
      <dgm:prSet/>
      <dgm:spPr/>
      <dgm:t>
        <a:bodyPr/>
        <a:lstStyle/>
        <a:p>
          <a:endParaRPr lang="en-US"/>
        </a:p>
      </dgm:t>
    </dgm:pt>
    <dgm:pt modelId="{A2484983-D02D-4B97-8043-52D8AD80BB55}" type="sibTrans" cxnId="{85A32296-CF6C-4A32-89A9-6DC93CBF9282}">
      <dgm:prSet/>
      <dgm:spPr/>
      <dgm:t>
        <a:bodyPr/>
        <a:lstStyle/>
        <a:p>
          <a:endParaRPr lang="en-US"/>
        </a:p>
      </dgm:t>
    </dgm:pt>
    <dgm:pt modelId="{32BF4762-4A7E-4420-ABD4-A0EFEED03376}">
      <dgm:prSet/>
      <dgm:spPr/>
      <dgm:t>
        <a:bodyPr/>
        <a:lstStyle/>
        <a:p>
          <a:r>
            <a:rPr lang="en-US"/>
            <a:t>Take breaks if emotions run too high</a:t>
          </a:r>
        </a:p>
      </dgm:t>
    </dgm:pt>
    <dgm:pt modelId="{CE3CF556-72A0-40F6-82AE-93529CC7CCE3}" type="parTrans" cxnId="{6FDD714A-B1E9-4F1E-A70E-87EDB8A7BB6B}">
      <dgm:prSet/>
      <dgm:spPr/>
      <dgm:t>
        <a:bodyPr/>
        <a:lstStyle/>
        <a:p>
          <a:endParaRPr lang="en-US"/>
        </a:p>
      </dgm:t>
    </dgm:pt>
    <dgm:pt modelId="{E4341B92-19B3-43DB-BCED-3CFA0B518D18}" type="sibTrans" cxnId="{6FDD714A-B1E9-4F1E-A70E-87EDB8A7BB6B}">
      <dgm:prSet/>
      <dgm:spPr/>
      <dgm:t>
        <a:bodyPr/>
        <a:lstStyle/>
        <a:p>
          <a:endParaRPr lang="en-US"/>
        </a:p>
      </dgm:t>
    </dgm:pt>
    <dgm:pt modelId="{1A693930-BC31-4B94-90F0-1ACC7137921F}" type="pres">
      <dgm:prSet presAssocID="{D4C653E3-60EF-41ED-BAD7-E91B644DCBD8}" presName="linear" presStyleCnt="0">
        <dgm:presLayoutVars>
          <dgm:animLvl val="lvl"/>
          <dgm:resizeHandles val="exact"/>
        </dgm:presLayoutVars>
      </dgm:prSet>
      <dgm:spPr/>
    </dgm:pt>
    <dgm:pt modelId="{351ACB71-9C0B-46AF-8B54-1FB2E0D9B1AB}" type="pres">
      <dgm:prSet presAssocID="{04346C16-37F7-41F0-8FC4-12D846E0CEC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9AE3D6C-28E9-4F4E-9425-1F26346C69BF}" type="pres">
      <dgm:prSet presAssocID="{04346C16-37F7-41F0-8FC4-12D846E0CEC2}" presName="childText" presStyleLbl="revTx" presStyleIdx="0" presStyleCnt="2">
        <dgm:presLayoutVars>
          <dgm:bulletEnabled val="1"/>
        </dgm:presLayoutVars>
      </dgm:prSet>
      <dgm:spPr/>
    </dgm:pt>
    <dgm:pt modelId="{1C3865E6-BD92-4BAB-BE18-25255BA26A9C}" type="pres">
      <dgm:prSet presAssocID="{4F7087E2-B527-461C-A60B-AB0A1A34AE7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F4201EA6-CB4C-4065-8B15-52675718FBB4}" type="pres">
      <dgm:prSet presAssocID="{4F7087E2-B527-461C-A60B-AB0A1A34AE79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5C46E805-BB3B-49D4-8E9C-5E85C1E8E66D}" srcId="{D4C653E3-60EF-41ED-BAD7-E91B644DCBD8}" destId="{04346C16-37F7-41F0-8FC4-12D846E0CEC2}" srcOrd="0" destOrd="0" parTransId="{9D8DA14C-F8AB-44F9-9760-58C049FB2022}" sibTransId="{A240FECE-A9C1-44FA-9D27-DCA72CE95AD2}"/>
    <dgm:cxn modelId="{9F454A09-1924-413D-9EB6-34E064E945CC}" type="presOf" srcId="{8812209F-91CE-42E0-86A2-ECFCABA77FE8}" destId="{39AE3D6C-28E9-4F4E-9425-1F26346C69BF}" srcOrd="0" destOrd="1" presId="urn:microsoft.com/office/officeart/2005/8/layout/vList2"/>
    <dgm:cxn modelId="{ABE43E0F-0CA4-4453-BFB9-0D72DE79D990}" srcId="{04346C16-37F7-41F0-8FC4-12D846E0CEC2}" destId="{54497470-460E-4B64-B7C3-C81AB9187E06}" srcOrd="0" destOrd="0" parTransId="{07146802-FF30-4AFD-A802-B4A047790F66}" sibTransId="{6CA993F8-3823-4059-83BC-B508C23AA6C1}"/>
    <dgm:cxn modelId="{B8C44C1D-2850-4F22-B75A-98518D1D8769}" type="presOf" srcId="{092ED053-50EA-4BFC-8A45-5F7BE5BB9B69}" destId="{F4201EA6-CB4C-4065-8B15-52675718FBB4}" srcOrd="0" destOrd="2" presId="urn:microsoft.com/office/officeart/2005/8/layout/vList2"/>
    <dgm:cxn modelId="{B5AD1529-9B90-4295-8875-F09C0BC08101}" srcId="{D4C653E3-60EF-41ED-BAD7-E91B644DCBD8}" destId="{4F7087E2-B527-461C-A60B-AB0A1A34AE79}" srcOrd="1" destOrd="0" parTransId="{3A744A3F-01EF-455B-A271-E49399037C41}" sibTransId="{9CF19362-66C6-43B4-AF34-70DBD8EC9E13}"/>
    <dgm:cxn modelId="{D93CEC48-71F4-4B63-AFF7-9B8FD4BA931A}" type="presOf" srcId="{5685B987-61CA-4E1F-826B-7FC68DF0CF73}" destId="{F4201EA6-CB4C-4065-8B15-52675718FBB4}" srcOrd="0" destOrd="0" presId="urn:microsoft.com/office/officeart/2005/8/layout/vList2"/>
    <dgm:cxn modelId="{6FDD714A-B1E9-4F1E-A70E-87EDB8A7BB6B}" srcId="{4F7087E2-B527-461C-A60B-AB0A1A34AE79}" destId="{32BF4762-4A7E-4420-ABD4-A0EFEED03376}" srcOrd="3" destOrd="0" parTransId="{CE3CF556-72A0-40F6-82AE-93529CC7CCE3}" sibTransId="{E4341B92-19B3-43DB-BCED-3CFA0B518D18}"/>
    <dgm:cxn modelId="{CC4C177E-5999-4701-9640-07C9B85978D7}" type="presOf" srcId="{54497470-460E-4B64-B7C3-C81AB9187E06}" destId="{39AE3D6C-28E9-4F4E-9425-1F26346C69BF}" srcOrd="0" destOrd="0" presId="urn:microsoft.com/office/officeart/2005/8/layout/vList2"/>
    <dgm:cxn modelId="{85A32296-CF6C-4A32-89A9-6DC93CBF9282}" srcId="{4F7087E2-B527-461C-A60B-AB0A1A34AE79}" destId="{092ED053-50EA-4BFC-8A45-5F7BE5BB9B69}" srcOrd="2" destOrd="0" parTransId="{F30339A1-B874-4026-AB53-27C85FF7FB49}" sibTransId="{A2484983-D02D-4B97-8043-52D8AD80BB55}"/>
    <dgm:cxn modelId="{74BB3AAB-8ABD-4A74-9F0E-24A78D70E85A}" type="presOf" srcId="{1EABF090-4D60-4713-AA5A-D75685B7A355}" destId="{39AE3D6C-28E9-4F4E-9425-1F26346C69BF}" srcOrd="0" destOrd="2" presId="urn:microsoft.com/office/officeart/2005/8/layout/vList2"/>
    <dgm:cxn modelId="{F6F77BAC-62E7-42B0-9E23-940C6CD8A27A}" srcId="{4F7087E2-B527-461C-A60B-AB0A1A34AE79}" destId="{5685B987-61CA-4E1F-826B-7FC68DF0CF73}" srcOrd="0" destOrd="0" parTransId="{124BE29B-2840-41B4-AD36-D73836B2793F}" sibTransId="{44DA5839-E2F9-4C02-8E32-38DE78D26E7B}"/>
    <dgm:cxn modelId="{22DBD7B1-FADE-4A15-8F7C-120F2373BDD8}" type="presOf" srcId="{32BF4762-4A7E-4420-ABD4-A0EFEED03376}" destId="{F4201EA6-CB4C-4065-8B15-52675718FBB4}" srcOrd="0" destOrd="3" presId="urn:microsoft.com/office/officeart/2005/8/layout/vList2"/>
    <dgm:cxn modelId="{CD446ACD-BB12-403E-83FC-403233E4E094}" type="presOf" srcId="{8843656A-19BE-48CA-A33F-AE550F815DF8}" destId="{F4201EA6-CB4C-4065-8B15-52675718FBB4}" srcOrd="0" destOrd="1" presId="urn:microsoft.com/office/officeart/2005/8/layout/vList2"/>
    <dgm:cxn modelId="{8D3B86D3-BE09-4103-A9C1-DCA139922927}" srcId="{4F7087E2-B527-461C-A60B-AB0A1A34AE79}" destId="{8843656A-19BE-48CA-A33F-AE550F815DF8}" srcOrd="1" destOrd="0" parTransId="{923B89DF-3AFB-461A-A7A9-F00023C52F3F}" sibTransId="{795EFA31-3A34-4E70-BCD7-736C126DB3DA}"/>
    <dgm:cxn modelId="{5AF9A1D4-922F-48CC-BB37-82FD845C1C31}" type="presOf" srcId="{04346C16-37F7-41F0-8FC4-12D846E0CEC2}" destId="{351ACB71-9C0B-46AF-8B54-1FB2E0D9B1AB}" srcOrd="0" destOrd="0" presId="urn:microsoft.com/office/officeart/2005/8/layout/vList2"/>
    <dgm:cxn modelId="{D2E772D8-66CD-47F3-A823-51662D1C3403}" srcId="{04346C16-37F7-41F0-8FC4-12D846E0CEC2}" destId="{8812209F-91CE-42E0-86A2-ECFCABA77FE8}" srcOrd="1" destOrd="0" parTransId="{409395A8-13C5-4451-9511-3BCDA6B87013}" sibTransId="{14710D65-BF61-4568-97B0-5E5BDC8BBEBD}"/>
    <dgm:cxn modelId="{307174D8-DF60-400A-8E28-730269421EC2}" type="presOf" srcId="{D4C653E3-60EF-41ED-BAD7-E91B644DCBD8}" destId="{1A693930-BC31-4B94-90F0-1ACC7137921F}" srcOrd="0" destOrd="0" presId="urn:microsoft.com/office/officeart/2005/8/layout/vList2"/>
    <dgm:cxn modelId="{C916D6ED-CE2E-4C32-99F9-8B390B968E7E}" type="presOf" srcId="{4F7087E2-B527-461C-A60B-AB0A1A34AE79}" destId="{1C3865E6-BD92-4BAB-BE18-25255BA26A9C}" srcOrd="0" destOrd="0" presId="urn:microsoft.com/office/officeart/2005/8/layout/vList2"/>
    <dgm:cxn modelId="{5BC0D4F0-7709-4727-A401-9F75E2AAAECF}" srcId="{04346C16-37F7-41F0-8FC4-12D846E0CEC2}" destId="{1EABF090-4D60-4713-AA5A-D75685B7A355}" srcOrd="2" destOrd="0" parTransId="{C6A49DE9-1678-4334-9EAC-BB2B7DFC4059}" sibTransId="{01873868-B6B7-4A91-B0DB-D749C288CB38}"/>
    <dgm:cxn modelId="{FFFF877A-7C1C-47FC-92A9-D4676091B91F}" type="presParOf" srcId="{1A693930-BC31-4B94-90F0-1ACC7137921F}" destId="{351ACB71-9C0B-46AF-8B54-1FB2E0D9B1AB}" srcOrd="0" destOrd="0" presId="urn:microsoft.com/office/officeart/2005/8/layout/vList2"/>
    <dgm:cxn modelId="{37ABB199-C115-4813-ADED-C45C9C576D77}" type="presParOf" srcId="{1A693930-BC31-4B94-90F0-1ACC7137921F}" destId="{39AE3D6C-28E9-4F4E-9425-1F26346C69BF}" srcOrd="1" destOrd="0" presId="urn:microsoft.com/office/officeart/2005/8/layout/vList2"/>
    <dgm:cxn modelId="{767FF341-7A27-4035-9FB3-DF00D8CEAA46}" type="presParOf" srcId="{1A693930-BC31-4B94-90F0-1ACC7137921F}" destId="{1C3865E6-BD92-4BAB-BE18-25255BA26A9C}" srcOrd="2" destOrd="0" presId="urn:microsoft.com/office/officeart/2005/8/layout/vList2"/>
    <dgm:cxn modelId="{242D6BDA-1527-41A3-AB65-D08EA9433FFD}" type="presParOf" srcId="{1A693930-BC31-4B94-90F0-1ACC7137921F}" destId="{F4201EA6-CB4C-4065-8B15-52675718FBB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E360EF86-4FF2-44E6-99FB-77457C5800D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30CA6B4-1128-4924-A877-F0576A285214}">
      <dgm:prSet/>
      <dgm:spPr/>
      <dgm:t>
        <a:bodyPr/>
        <a:lstStyle/>
        <a:p>
          <a:r>
            <a:rPr lang="en-US" b="0" i="0" baseline="0"/>
            <a:t>Surround yourself with </a:t>
          </a:r>
          <a:r>
            <a:rPr lang="en-US" b="1" i="0" baseline="0"/>
            <a:t>uplifting, trustworthy people</a:t>
          </a:r>
          <a:endParaRPr lang="en-US"/>
        </a:p>
      </dgm:t>
    </dgm:pt>
    <dgm:pt modelId="{BA4DA4AF-EBEF-4CBC-91D6-AB9A8392BC84}" type="parTrans" cxnId="{3C1662A4-D1F7-4701-BA7F-F165391A7756}">
      <dgm:prSet/>
      <dgm:spPr/>
      <dgm:t>
        <a:bodyPr/>
        <a:lstStyle/>
        <a:p>
          <a:endParaRPr lang="en-US"/>
        </a:p>
      </dgm:t>
    </dgm:pt>
    <dgm:pt modelId="{F4E5D839-0D22-46C9-9BF4-7E5268FF67CA}" type="sibTrans" cxnId="{3C1662A4-D1F7-4701-BA7F-F165391A7756}">
      <dgm:prSet/>
      <dgm:spPr/>
      <dgm:t>
        <a:bodyPr/>
        <a:lstStyle/>
        <a:p>
          <a:endParaRPr lang="en-US"/>
        </a:p>
      </dgm:t>
    </dgm:pt>
    <dgm:pt modelId="{2FACFFA8-6D3B-4340-AE83-6A6DF5AB75F7}">
      <dgm:prSet/>
      <dgm:spPr/>
      <dgm:t>
        <a:bodyPr/>
        <a:lstStyle/>
        <a:p>
          <a:r>
            <a:rPr lang="en-US" b="0" i="0" baseline="0" dirty="0"/>
            <a:t>Cultivate </a:t>
          </a:r>
          <a:r>
            <a:rPr lang="en-US" b="1" i="0" baseline="0" dirty="0"/>
            <a:t>mutual support: </a:t>
          </a:r>
          <a:r>
            <a:rPr lang="en-US" b="0" i="0" baseline="0" dirty="0"/>
            <a:t>give and receive care</a:t>
          </a:r>
          <a:endParaRPr lang="en-US" dirty="0"/>
        </a:p>
      </dgm:t>
    </dgm:pt>
    <dgm:pt modelId="{8E105ED7-CB13-4F21-8CAF-9BB4EFA94E2D}" type="parTrans" cxnId="{BC0794AA-5B70-4390-B340-C20EF071CAED}">
      <dgm:prSet/>
      <dgm:spPr/>
      <dgm:t>
        <a:bodyPr/>
        <a:lstStyle/>
        <a:p>
          <a:endParaRPr lang="en-US"/>
        </a:p>
      </dgm:t>
    </dgm:pt>
    <dgm:pt modelId="{EF4A2AC9-E43B-47C4-9C1A-169DE8361F5E}" type="sibTrans" cxnId="{BC0794AA-5B70-4390-B340-C20EF071CAED}">
      <dgm:prSet/>
      <dgm:spPr/>
      <dgm:t>
        <a:bodyPr/>
        <a:lstStyle/>
        <a:p>
          <a:endParaRPr lang="en-US"/>
        </a:p>
      </dgm:t>
    </dgm:pt>
    <dgm:pt modelId="{8243FC14-B629-41E4-B6DC-CCAC1F9ED4F0}">
      <dgm:prSet/>
      <dgm:spPr/>
      <dgm:t>
        <a:bodyPr/>
        <a:lstStyle/>
        <a:p>
          <a:r>
            <a:rPr lang="en-US" b="0" i="0" baseline="0"/>
            <a:t>Reach out when you need help:</a:t>
          </a:r>
          <a:endParaRPr lang="en-US"/>
        </a:p>
      </dgm:t>
    </dgm:pt>
    <dgm:pt modelId="{FA585AAE-73DA-476E-9838-797E7965FDA7}" type="parTrans" cxnId="{1BE67FE6-3D95-4FE7-8035-A5EB17871024}">
      <dgm:prSet/>
      <dgm:spPr/>
      <dgm:t>
        <a:bodyPr/>
        <a:lstStyle/>
        <a:p>
          <a:endParaRPr lang="en-US"/>
        </a:p>
      </dgm:t>
    </dgm:pt>
    <dgm:pt modelId="{D519BF05-E3EF-4FA0-A10C-CB7D9CD56986}" type="sibTrans" cxnId="{1BE67FE6-3D95-4FE7-8035-A5EB17871024}">
      <dgm:prSet/>
      <dgm:spPr/>
      <dgm:t>
        <a:bodyPr/>
        <a:lstStyle/>
        <a:p>
          <a:endParaRPr lang="en-US"/>
        </a:p>
      </dgm:t>
    </dgm:pt>
    <dgm:pt modelId="{10FAF31F-27AA-4C8C-8D5D-28CB17FDFD6D}">
      <dgm:prSet/>
      <dgm:spPr/>
      <dgm:t>
        <a:bodyPr/>
        <a:lstStyle/>
        <a:p>
          <a:r>
            <a:rPr lang="en-US" b="0" i="0" baseline="0" dirty="0"/>
            <a:t>Community &amp; peer supports</a:t>
          </a:r>
          <a:endParaRPr lang="en-US" b="0" dirty="0"/>
        </a:p>
      </dgm:t>
    </dgm:pt>
    <dgm:pt modelId="{416AE546-B60E-4414-AFBC-1854E3786FBA}" type="parTrans" cxnId="{4AA04A8B-04F5-4679-A0E2-03D2653F2EF0}">
      <dgm:prSet/>
      <dgm:spPr/>
      <dgm:t>
        <a:bodyPr/>
        <a:lstStyle/>
        <a:p>
          <a:endParaRPr lang="en-US"/>
        </a:p>
      </dgm:t>
    </dgm:pt>
    <dgm:pt modelId="{38EB8BEC-87F6-4687-98C9-303D4544B08E}" type="sibTrans" cxnId="{4AA04A8B-04F5-4679-A0E2-03D2653F2EF0}">
      <dgm:prSet/>
      <dgm:spPr/>
      <dgm:t>
        <a:bodyPr/>
        <a:lstStyle/>
        <a:p>
          <a:endParaRPr lang="en-US"/>
        </a:p>
      </dgm:t>
    </dgm:pt>
    <dgm:pt modelId="{39258DDD-0CE5-4121-BC18-9B76A71C02D8}">
      <dgm:prSet/>
      <dgm:spPr/>
      <dgm:t>
        <a:bodyPr/>
        <a:lstStyle/>
        <a:p>
          <a:r>
            <a:rPr lang="en-US" b="0" i="0" baseline="0" dirty="0"/>
            <a:t>Counseling services</a:t>
          </a:r>
          <a:endParaRPr lang="en-US" b="0" dirty="0"/>
        </a:p>
      </dgm:t>
    </dgm:pt>
    <dgm:pt modelId="{29627DDF-6C19-479C-943A-8A4805DC26E6}" type="parTrans" cxnId="{8806E130-EA6D-4A16-A0FE-20B934B63CD4}">
      <dgm:prSet/>
      <dgm:spPr/>
      <dgm:t>
        <a:bodyPr/>
        <a:lstStyle/>
        <a:p>
          <a:endParaRPr lang="en-US"/>
        </a:p>
      </dgm:t>
    </dgm:pt>
    <dgm:pt modelId="{C8F5EAC6-4AF6-40DE-B91C-B2F20A909D83}" type="sibTrans" cxnId="{8806E130-EA6D-4A16-A0FE-20B934B63CD4}">
      <dgm:prSet/>
      <dgm:spPr/>
      <dgm:t>
        <a:bodyPr/>
        <a:lstStyle/>
        <a:p>
          <a:endParaRPr lang="en-US"/>
        </a:p>
      </dgm:t>
    </dgm:pt>
    <dgm:pt modelId="{3EFC2BE4-0C0D-4597-A1B3-C0A894F24E97}">
      <dgm:prSet/>
      <dgm:spPr/>
      <dgm:t>
        <a:bodyPr/>
        <a:lstStyle/>
        <a:p>
          <a:r>
            <a:rPr lang="en-US" b="0" i="0" baseline="0" dirty="0"/>
            <a:t>Hotlines and resources for relationship concerns or IPV</a:t>
          </a:r>
          <a:endParaRPr lang="en-US" dirty="0"/>
        </a:p>
      </dgm:t>
    </dgm:pt>
    <dgm:pt modelId="{78D77E8C-66A3-41B8-B9FE-764149F2AD9E}" type="parTrans" cxnId="{45AC68F4-BAE7-41CB-906E-A26DC512C7EA}">
      <dgm:prSet/>
      <dgm:spPr/>
      <dgm:t>
        <a:bodyPr/>
        <a:lstStyle/>
        <a:p>
          <a:endParaRPr lang="en-US"/>
        </a:p>
      </dgm:t>
    </dgm:pt>
    <dgm:pt modelId="{1C18155E-4DD6-44A7-8B42-13051E6C0017}" type="sibTrans" cxnId="{45AC68F4-BAE7-41CB-906E-A26DC512C7EA}">
      <dgm:prSet/>
      <dgm:spPr/>
      <dgm:t>
        <a:bodyPr/>
        <a:lstStyle/>
        <a:p>
          <a:endParaRPr lang="en-US"/>
        </a:p>
      </dgm:t>
    </dgm:pt>
    <dgm:pt modelId="{D3086DF9-A63A-4F5C-8BFA-760FE82C67C3}" type="pres">
      <dgm:prSet presAssocID="{E360EF86-4FF2-44E6-99FB-77457C5800DC}" presName="linear" presStyleCnt="0">
        <dgm:presLayoutVars>
          <dgm:animLvl val="lvl"/>
          <dgm:resizeHandles val="exact"/>
        </dgm:presLayoutVars>
      </dgm:prSet>
      <dgm:spPr/>
    </dgm:pt>
    <dgm:pt modelId="{FC2CEAA7-6AE9-46BA-A8F9-69BE4A535EDC}" type="pres">
      <dgm:prSet presAssocID="{430CA6B4-1128-4924-A877-F0576A28521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F6289FB-95C3-4373-8B90-9F994D1A8FB9}" type="pres">
      <dgm:prSet presAssocID="{F4E5D839-0D22-46C9-9BF4-7E5268FF67CA}" presName="spacer" presStyleCnt="0"/>
      <dgm:spPr/>
    </dgm:pt>
    <dgm:pt modelId="{5B06D5BE-0D0B-4192-9B06-83EF15764EC0}" type="pres">
      <dgm:prSet presAssocID="{2FACFFA8-6D3B-4340-AE83-6A6DF5AB75F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74B402C-7BE4-4264-B21B-ABA2EDB73E0C}" type="pres">
      <dgm:prSet presAssocID="{EF4A2AC9-E43B-47C4-9C1A-169DE8361F5E}" presName="spacer" presStyleCnt="0"/>
      <dgm:spPr/>
    </dgm:pt>
    <dgm:pt modelId="{E91F1C7C-24BB-4F13-8DBC-ED3109012A78}" type="pres">
      <dgm:prSet presAssocID="{8243FC14-B629-41E4-B6DC-CCAC1F9ED4F0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A7A3942F-D77A-45B7-A60F-FD136293FAD4}" type="pres">
      <dgm:prSet presAssocID="{8243FC14-B629-41E4-B6DC-CCAC1F9ED4F0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9A293818-34DC-4BD5-92C1-C2617D583301}" type="presOf" srcId="{E360EF86-4FF2-44E6-99FB-77457C5800DC}" destId="{D3086DF9-A63A-4F5C-8BFA-760FE82C67C3}" srcOrd="0" destOrd="0" presId="urn:microsoft.com/office/officeart/2005/8/layout/vList2"/>
    <dgm:cxn modelId="{8806E130-EA6D-4A16-A0FE-20B934B63CD4}" srcId="{8243FC14-B629-41E4-B6DC-CCAC1F9ED4F0}" destId="{39258DDD-0CE5-4121-BC18-9B76A71C02D8}" srcOrd="1" destOrd="0" parTransId="{29627DDF-6C19-479C-943A-8A4805DC26E6}" sibTransId="{C8F5EAC6-4AF6-40DE-B91C-B2F20A909D83}"/>
    <dgm:cxn modelId="{E3BAC062-6781-4FA0-A3E9-3709CC2914E2}" type="presOf" srcId="{39258DDD-0CE5-4121-BC18-9B76A71C02D8}" destId="{A7A3942F-D77A-45B7-A60F-FD136293FAD4}" srcOrd="0" destOrd="1" presId="urn:microsoft.com/office/officeart/2005/8/layout/vList2"/>
    <dgm:cxn modelId="{D1B36768-D168-42B3-B572-581239730FAC}" type="presOf" srcId="{430CA6B4-1128-4924-A877-F0576A285214}" destId="{FC2CEAA7-6AE9-46BA-A8F9-69BE4A535EDC}" srcOrd="0" destOrd="0" presId="urn:microsoft.com/office/officeart/2005/8/layout/vList2"/>
    <dgm:cxn modelId="{4AA04A8B-04F5-4679-A0E2-03D2653F2EF0}" srcId="{8243FC14-B629-41E4-B6DC-CCAC1F9ED4F0}" destId="{10FAF31F-27AA-4C8C-8D5D-28CB17FDFD6D}" srcOrd="0" destOrd="0" parTransId="{416AE546-B60E-4414-AFBC-1854E3786FBA}" sibTransId="{38EB8BEC-87F6-4687-98C9-303D4544B08E}"/>
    <dgm:cxn modelId="{0AB48D93-D806-461B-8ED8-F8E6BF5FE946}" type="presOf" srcId="{8243FC14-B629-41E4-B6DC-CCAC1F9ED4F0}" destId="{E91F1C7C-24BB-4F13-8DBC-ED3109012A78}" srcOrd="0" destOrd="0" presId="urn:microsoft.com/office/officeart/2005/8/layout/vList2"/>
    <dgm:cxn modelId="{9F54799C-FB5A-4B58-BF40-A5ED113D53CC}" type="presOf" srcId="{3EFC2BE4-0C0D-4597-A1B3-C0A894F24E97}" destId="{A7A3942F-D77A-45B7-A60F-FD136293FAD4}" srcOrd="0" destOrd="2" presId="urn:microsoft.com/office/officeart/2005/8/layout/vList2"/>
    <dgm:cxn modelId="{3C1662A4-D1F7-4701-BA7F-F165391A7756}" srcId="{E360EF86-4FF2-44E6-99FB-77457C5800DC}" destId="{430CA6B4-1128-4924-A877-F0576A285214}" srcOrd="0" destOrd="0" parTransId="{BA4DA4AF-EBEF-4CBC-91D6-AB9A8392BC84}" sibTransId="{F4E5D839-0D22-46C9-9BF4-7E5268FF67CA}"/>
    <dgm:cxn modelId="{BC0794AA-5B70-4390-B340-C20EF071CAED}" srcId="{E360EF86-4FF2-44E6-99FB-77457C5800DC}" destId="{2FACFFA8-6D3B-4340-AE83-6A6DF5AB75F7}" srcOrd="1" destOrd="0" parTransId="{8E105ED7-CB13-4F21-8CAF-9BB4EFA94E2D}" sibTransId="{EF4A2AC9-E43B-47C4-9C1A-169DE8361F5E}"/>
    <dgm:cxn modelId="{CDFD54DC-88C2-45F9-A9C2-CDB4DDE5F975}" type="presOf" srcId="{2FACFFA8-6D3B-4340-AE83-6A6DF5AB75F7}" destId="{5B06D5BE-0D0B-4192-9B06-83EF15764EC0}" srcOrd="0" destOrd="0" presId="urn:microsoft.com/office/officeart/2005/8/layout/vList2"/>
    <dgm:cxn modelId="{1BE67FE6-3D95-4FE7-8035-A5EB17871024}" srcId="{E360EF86-4FF2-44E6-99FB-77457C5800DC}" destId="{8243FC14-B629-41E4-B6DC-CCAC1F9ED4F0}" srcOrd="2" destOrd="0" parTransId="{FA585AAE-73DA-476E-9838-797E7965FDA7}" sibTransId="{D519BF05-E3EF-4FA0-A10C-CB7D9CD56986}"/>
    <dgm:cxn modelId="{3B1603E9-4248-446B-9FDE-4115E1E67F69}" type="presOf" srcId="{10FAF31F-27AA-4C8C-8D5D-28CB17FDFD6D}" destId="{A7A3942F-D77A-45B7-A60F-FD136293FAD4}" srcOrd="0" destOrd="0" presId="urn:microsoft.com/office/officeart/2005/8/layout/vList2"/>
    <dgm:cxn modelId="{45AC68F4-BAE7-41CB-906E-A26DC512C7EA}" srcId="{8243FC14-B629-41E4-B6DC-CCAC1F9ED4F0}" destId="{3EFC2BE4-0C0D-4597-A1B3-C0A894F24E97}" srcOrd="2" destOrd="0" parTransId="{78D77E8C-66A3-41B8-B9FE-764149F2AD9E}" sibTransId="{1C18155E-4DD6-44A7-8B42-13051E6C0017}"/>
    <dgm:cxn modelId="{BE0F0022-BC1F-4CD2-B23F-C0470C42AC56}" type="presParOf" srcId="{D3086DF9-A63A-4F5C-8BFA-760FE82C67C3}" destId="{FC2CEAA7-6AE9-46BA-A8F9-69BE4A535EDC}" srcOrd="0" destOrd="0" presId="urn:microsoft.com/office/officeart/2005/8/layout/vList2"/>
    <dgm:cxn modelId="{81B4F9D2-C43B-4CE4-B8C4-DAE970E7595C}" type="presParOf" srcId="{D3086DF9-A63A-4F5C-8BFA-760FE82C67C3}" destId="{AF6289FB-95C3-4373-8B90-9F994D1A8FB9}" srcOrd="1" destOrd="0" presId="urn:microsoft.com/office/officeart/2005/8/layout/vList2"/>
    <dgm:cxn modelId="{35C4E12C-DD15-4520-88B0-778941BC8A48}" type="presParOf" srcId="{D3086DF9-A63A-4F5C-8BFA-760FE82C67C3}" destId="{5B06D5BE-0D0B-4192-9B06-83EF15764EC0}" srcOrd="2" destOrd="0" presId="urn:microsoft.com/office/officeart/2005/8/layout/vList2"/>
    <dgm:cxn modelId="{35A95711-4E9D-4CAB-8BCC-9B301E8E73E3}" type="presParOf" srcId="{D3086DF9-A63A-4F5C-8BFA-760FE82C67C3}" destId="{374B402C-7BE4-4264-B21B-ABA2EDB73E0C}" srcOrd="3" destOrd="0" presId="urn:microsoft.com/office/officeart/2005/8/layout/vList2"/>
    <dgm:cxn modelId="{4D2A68CF-5C60-48AD-87E9-26F8279D681D}" type="presParOf" srcId="{D3086DF9-A63A-4F5C-8BFA-760FE82C67C3}" destId="{E91F1C7C-24BB-4F13-8DBC-ED3109012A78}" srcOrd="4" destOrd="0" presId="urn:microsoft.com/office/officeart/2005/8/layout/vList2"/>
    <dgm:cxn modelId="{897653AF-A42E-4EF7-9C32-90D9A5E30DF9}" type="presParOf" srcId="{D3086DF9-A63A-4F5C-8BFA-760FE82C67C3}" destId="{A7A3942F-D77A-45B7-A60F-FD136293FAD4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6FADA5BE-1930-49DE-B1ED-30151FE4EE75}" type="doc">
      <dgm:prSet loTypeId="urn:microsoft.com/office/officeart/2005/8/layout/vProcess5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763CAD9-153E-4186-A19D-70333F1DD642}">
      <dgm:prSet/>
      <dgm:spPr/>
      <dgm:t>
        <a:bodyPr/>
        <a:lstStyle/>
        <a:p>
          <a:r>
            <a:rPr lang="en-US" b="0" i="0" baseline="0"/>
            <a:t>Relationships are </a:t>
          </a:r>
          <a:r>
            <a:rPr lang="en-US" b="1" i="0" baseline="0"/>
            <a:t>powerful determinants of health</a:t>
          </a:r>
          <a:endParaRPr lang="en-US"/>
        </a:p>
      </dgm:t>
    </dgm:pt>
    <dgm:pt modelId="{2C7286A0-336E-4D0B-B31D-CC3077803269}" type="parTrans" cxnId="{566B804D-A122-4D6F-B148-031E85ED2A65}">
      <dgm:prSet/>
      <dgm:spPr/>
      <dgm:t>
        <a:bodyPr/>
        <a:lstStyle/>
        <a:p>
          <a:endParaRPr lang="en-US"/>
        </a:p>
      </dgm:t>
    </dgm:pt>
    <dgm:pt modelId="{075787CF-F7E5-479E-AEA8-7418306F110D}" type="sibTrans" cxnId="{566B804D-A122-4D6F-B148-031E85ED2A65}">
      <dgm:prSet/>
      <dgm:spPr/>
      <dgm:t>
        <a:bodyPr/>
        <a:lstStyle/>
        <a:p>
          <a:endParaRPr lang="en-US"/>
        </a:p>
      </dgm:t>
    </dgm:pt>
    <dgm:pt modelId="{E099DB4A-E996-43B8-95DF-02333BF72F2B}">
      <dgm:prSet/>
      <dgm:spPr/>
      <dgm:t>
        <a:bodyPr/>
        <a:lstStyle/>
        <a:p>
          <a:r>
            <a:rPr lang="en-US" b="0" i="0" baseline="0"/>
            <a:t>Supportive connections can reduce stress, build resilience, and improve wellness</a:t>
          </a:r>
          <a:endParaRPr lang="en-US"/>
        </a:p>
      </dgm:t>
    </dgm:pt>
    <dgm:pt modelId="{73470ED7-A136-47FA-80B2-6095A2092EF2}" type="parTrans" cxnId="{5CA6F8C1-2F48-49EC-8C82-1328CB82AA78}">
      <dgm:prSet/>
      <dgm:spPr/>
      <dgm:t>
        <a:bodyPr/>
        <a:lstStyle/>
        <a:p>
          <a:endParaRPr lang="en-US"/>
        </a:p>
      </dgm:t>
    </dgm:pt>
    <dgm:pt modelId="{FB30D2D1-E488-4E0D-86F9-02269171A9D2}" type="sibTrans" cxnId="{5CA6F8C1-2F48-49EC-8C82-1328CB82AA78}">
      <dgm:prSet/>
      <dgm:spPr/>
      <dgm:t>
        <a:bodyPr/>
        <a:lstStyle/>
        <a:p>
          <a:endParaRPr lang="en-US"/>
        </a:p>
      </dgm:t>
    </dgm:pt>
    <dgm:pt modelId="{175A06D8-70B6-4846-A742-BFD8EA71A8BD}">
      <dgm:prSet/>
      <dgm:spPr/>
      <dgm:t>
        <a:bodyPr/>
        <a:lstStyle/>
        <a:p>
          <a:r>
            <a:rPr lang="en-US" b="0" i="0" baseline="0"/>
            <a:t>Recognizing unhealthy dynamics &amp; setting boundaries are forms of </a:t>
          </a:r>
          <a:r>
            <a:rPr lang="en-US" b="1" i="0" baseline="0"/>
            <a:t>self-care</a:t>
          </a:r>
          <a:endParaRPr lang="en-US"/>
        </a:p>
      </dgm:t>
    </dgm:pt>
    <dgm:pt modelId="{D13C4ADE-AAA8-4E7B-8799-E5C95C15B6F7}" type="parTrans" cxnId="{DA1A8995-8717-4A2B-B0E5-FC1215493AA0}">
      <dgm:prSet/>
      <dgm:spPr/>
      <dgm:t>
        <a:bodyPr/>
        <a:lstStyle/>
        <a:p>
          <a:endParaRPr lang="en-US"/>
        </a:p>
      </dgm:t>
    </dgm:pt>
    <dgm:pt modelId="{E2DD98F5-84C6-492F-91B8-F4E50BEA0146}" type="sibTrans" cxnId="{DA1A8995-8717-4A2B-B0E5-FC1215493AA0}">
      <dgm:prSet/>
      <dgm:spPr/>
      <dgm:t>
        <a:bodyPr/>
        <a:lstStyle/>
        <a:p>
          <a:endParaRPr lang="en-US"/>
        </a:p>
      </dgm:t>
    </dgm:pt>
    <dgm:pt modelId="{A39706C7-F4B7-4FA4-87AE-682780B83459}">
      <dgm:prSet/>
      <dgm:spPr/>
      <dgm:t>
        <a:bodyPr/>
        <a:lstStyle/>
        <a:p>
          <a:r>
            <a:rPr lang="en-US" b="0" i="0" baseline="0"/>
            <a:t>Healthy relationships thrive on </a:t>
          </a:r>
          <a:r>
            <a:rPr lang="en-US" b="1" i="0" baseline="0"/>
            <a:t>communication, respect, and mutual support</a:t>
          </a:r>
          <a:endParaRPr lang="en-US"/>
        </a:p>
      </dgm:t>
    </dgm:pt>
    <dgm:pt modelId="{92A576CB-9A21-4B38-9457-7C58A3988703}" type="parTrans" cxnId="{3DE79B16-44D4-418B-A188-79C4FC126EAF}">
      <dgm:prSet/>
      <dgm:spPr/>
      <dgm:t>
        <a:bodyPr/>
        <a:lstStyle/>
        <a:p>
          <a:endParaRPr lang="en-US"/>
        </a:p>
      </dgm:t>
    </dgm:pt>
    <dgm:pt modelId="{A5C93787-B118-4D8F-A60D-645AB78EC2F2}" type="sibTrans" cxnId="{3DE79B16-44D4-418B-A188-79C4FC126EAF}">
      <dgm:prSet/>
      <dgm:spPr/>
      <dgm:t>
        <a:bodyPr/>
        <a:lstStyle/>
        <a:p>
          <a:endParaRPr lang="en-US"/>
        </a:p>
      </dgm:t>
    </dgm:pt>
    <dgm:pt modelId="{E90C291C-048B-4902-BA58-37B075FC14F4}">
      <dgm:prSet/>
      <dgm:spPr/>
      <dgm:t>
        <a:bodyPr/>
        <a:lstStyle/>
        <a:p>
          <a:r>
            <a:rPr lang="en-US" b="0" i="0" baseline="0" dirty="0"/>
            <a:t>Resources and supportive networks are available</a:t>
          </a:r>
          <a:endParaRPr lang="en-US" dirty="0"/>
        </a:p>
      </dgm:t>
    </dgm:pt>
    <dgm:pt modelId="{A53A313A-F602-45A7-94C1-8042B3787FAB}" type="parTrans" cxnId="{CE02117F-A37D-40FE-85DF-42EDF2700E2F}">
      <dgm:prSet/>
      <dgm:spPr/>
      <dgm:t>
        <a:bodyPr/>
        <a:lstStyle/>
        <a:p>
          <a:endParaRPr lang="en-US"/>
        </a:p>
      </dgm:t>
    </dgm:pt>
    <dgm:pt modelId="{BA4AF096-571A-4F59-AD3F-C36BDB71BF23}" type="sibTrans" cxnId="{CE02117F-A37D-40FE-85DF-42EDF2700E2F}">
      <dgm:prSet/>
      <dgm:spPr/>
      <dgm:t>
        <a:bodyPr/>
        <a:lstStyle/>
        <a:p>
          <a:endParaRPr lang="en-US"/>
        </a:p>
      </dgm:t>
    </dgm:pt>
    <dgm:pt modelId="{9007D761-B9C6-4A32-9514-16D37F0F14EF}" type="pres">
      <dgm:prSet presAssocID="{6FADA5BE-1930-49DE-B1ED-30151FE4EE75}" presName="outerComposite" presStyleCnt="0">
        <dgm:presLayoutVars>
          <dgm:chMax val="5"/>
          <dgm:dir/>
          <dgm:resizeHandles val="exact"/>
        </dgm:presLayoutVars>
      </dgm:prSet>
      <dgm:spPr/>
    </dgm:pt>
    <dgm:pt modelId="{E2CAE114-1A21-4F6D-BA01-EEEE8A0085CE}" type="pres">
      <dgm:prSet presAssocID="{6FADA5BE-1930-49DE-B1ED-30151FE4EE75}" presName="dummyMaxCanvas" presStyleCnt="0">
        <dgm:presLayoutVars/>
      </dgm:prSet>
      <dgm:spPr/>
    </dgm:pt>
    <dgm:pt modelId="{657BFE8C-D865-47EE-AF27-E66CEE469F4C}" type="pres">
      <dgm:prSet presAssocID="{6FADA5BE-1930-49DE-B1ED-30151FE4EE75}" presName="FiveNodes_1" presStyleLbl="node1" presStyleIdx="0" presStyleCnt="5">
        <dgm:presLayoutVars>
          <dgm:bulletEnabled val="1"/>
        </dgm:presLayoutVars>
      </dgm:prSet>
      <dgm:spPr/>
    </dgm:pt>
    <dgm:pt modelId="{71B0DAEF-49F7-4207-8498-9A50428808A5}" type="pres">
      <dgm:prSet presAssocID="{6FADA5BE-1930-49DE-B1ED-30151FE4EE75}" presName="FiveNodes_2" presStyleLbl="node1" presStyleIdx="1" presStyleCnt="5">
        <dgm:presLayoutVars>
          <dgm:bulletEnabled val="1"/>
        </dgm:presLayoutVars>
      </dgm:prSet>
      <dgm:spPr/>
    </dgm:pt>
    <dgm:pt modelId="{C02186F1-7977-4D06-91E7-6943FEE2AFD0}" type="pres">
      <dgm:prSet presAssocID="{6FADA5BE-1930-49DE-B1ED-30151FE4EE75}" presName="FiveNodes_3" presStyleLbl="node1" presStyleIdx="2" presStyleCnt="5">
        <dgm:presLayoutVars>
          <dgm:bulletEnabled val="1"/>
        </dgm:presLayoutVars>
      </dgm:prSet>
      <dgm:spPr/>
    </dgm:pt>
    <dgm:pt modelId="{4BFB9B5F-2DD4-4128-9006-FA3BED507A47}" type="pres">
      <dgm:prSet presAssocID="{6FADA5BE-1930-49DE-B1ED-30151FE4EE75}" presName="FiveNodes_4" presStyleLbl="node1" presStyleIdx="3" presStyleCnt="5">
        <dgm:presLayoutVars>
          <dgm:bulletEnabled val="1"/>
        </dgm:presLayoutVars>
      </dgm:prSet>
      <dgm:spPr/>
    </dgm:pt>
    <dgm:pt modelId="{D46808C3-3DE1-4BC0-BBF3-3C30C867F0ED}" type="pres">
      <dgm:prSet presAssocID="{6FADA5BE-1930-49DE-B1ED-30151FE4EE75}" presName="FiveNodes_5" presStyleLbl="node1" presStyleIdx="4" presStyleCnt="5">
        <dgm:presLayoutVars>
          <dgm:bulletEnabled val="1"/>
        </dgm:presLayoutVars>
      </dgm:prSet>
      <dgm:spPr/>
    </dgm:pt>
    <dgm:pt modelId="{16126CFB-C92E-4867-83BA-3B4F96288ECD}" type="pres">
      <dgm:prSet presAssocID="{6FADA5BE-1930-49DE-B1ED-30151FE4EE75}" presName="FiveConn_1-2" presStyleLbl="fgAccFollowNode1" presStyleIdx="0" presStyleCnt="4">
        <dgm:presLayoutVars>
          <dgm:bulletEnabled val="1"/>
        </dgm:presLayoutVars>
      </dgm:prSet>
      <dgm:spPr/>
    </dgm:pt>
    <dgm:pt modelId="{C21CE171-00BC-4F74-A41D-E63FA0A6DCAA}" type="pres">
      <dgm:prSet presAssocID="{6FADA5BE-1930-49DE-B1ED-30151FE4EE75}" presName="FiveConn_2-3" presStyleLbl="fgAccFollowNode1" presStyleIdx="1" presStyleCnt="4">
        <dgm:presLayoutVars>
          <dgm:bulletEnabled val="1"/>
        </dgm:presLayoutVars>
      </dgm:prSet>
      <dgm:spPr/>
    </dgm:pt>
    <dgm:pt modelId="{F564E247-F4E7-4BCF-B02F-EDEA67AE0E95}" type="pres">
      <dgm:prSet presAssocID="{6FADA5BE-1930-49DE-B1ED-30151FE4EE75}" presName="FiveConn_3-4" presStyleLbl="fgAccFollowNode1" presStyleIdx="2" presStyleCnt="4">
        <dgm:presLayoutVars>
          <dgm:bulletEnabled val="1"/>
        </dgm:presLayoutVars>
      </dgm:prSet>
      <dgm:spPr/>
    </dgm:pt>
    <dgm:pt modelId="{EECA6040-561F-4F24-BCEC-6D276494D6B9}" type="pres">
      <dgm:prSet presAssocID="{6FADA5BE-1930-49DE-B1ED-30151FE4EE75}" presName="FiveConn_4-5" presStyleLbl="fgAccFollowNode1" presStyleIdx="3" presStyleCnt="4">
        <dgm:presLayoutVars>
          <dgm:bulletEnabled val="1"/>
        </dgm:presLayoutVars>
      </dgm:prSet>
      <dgm:spPr/>
    </dgm:pt>
    <dgm:pt modelId="{D14A9928-78A1-4FB9-816A-5C476CF6E530}" type="pres">
      <dgm:prSet presAssocID="{6FADA5BE-1930-49DE-B1ED-30151FE4EE75}" presName="FiveNodes_1_text" presStyleLbl="node1" presStyleIdx="4" presStyleCnt="5">
        <dgm:presLayoutVars>
          <dgm:bulletEnabled val="1"/>
        </dgm:presLayoutVars>
      </dgm:prSet>
      <dgm:spPr/>
    </dgm:pt>
    <dgm:pt modelId="{74DBF38D-7BAB-432B-8B5B-767758B7F225}" type="pres">
      <dgm:prSet presAssocID="{6FADA5BE-1930-49DE-B1ED-30151FE4EE75}" presName="FiveNodes_2_text" presStyleLbl="node1" presStyleIdx="4" presStyleCnt="5">
        <dgm:presLayoutVars>
          <dgm:bulletEnabled val="1"/>
        </dgm:presLayoutVars>
      </dgm:prSet>
      <dgm:spPr/>
    </dgm:pt>
    <dgm:pt modelId="{15AD426D-43B4-49CE-8CFA-9491C8E8A3E7}" type="pres">
      <dgm:prSet presAssocID="{6FADA5BE-1930-49DE-B1ED-30151FE4EE75}" presName="FiveNodes_3_text" presStyleLbl="node1" presStyleIdx="4" presStyleCnt="5">
        <dgm:presLayoutVars>
          <dgm:bulletEnabled val="1"/>
        </dgm:presLayoutVars>
      </dgm:prSet>
      <dgm:spPr/>
    </dgm:pt>
    <dgm:pt modelId="{EAAA6A81-3A7B-4CFD-BCDD-13541CBD70F4}" type="pres">
      <dgm:prSet presAssocID="{6FADA5BE-1930-49DE-B1ED-30151FE4EE75}" presName="FiveNodes_4_text" presStyleLbl="node1" presStyleIdx="4" presStyleCnt="5">
        <dgm:presLayoutVars>
          <dgm:bulletEnabled val="1"/>
        </dgm:presLayoutVars>
      </dgm:prSet>
      <dgm:spPr/>
    </dgm:pt>
    <dgm:pt modelId="{50C36EAC-919B-42CD-A362-857BEF59CE33}" type="pres">
      <dgm:prSet presAssocID="{6FADA5BE-1930-49DE-B1ED-30151FE4EE75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3DE79B16-44D4-418B-A188-79C4FC126EAF}" srcId="{6FADA5BE-1930-49DE-B1ED-30151FE4EE75}" destId="{A39706C7-F4B7-4FA4-87AE-682780B83459}" srcOrd="3" destOrd="0" parTransId="{92A576CB-9A21-4B38-9457-7C58A3988703}" sibTransId="{A5C93787-B118-4D8F-A60D-645AB78EC2F2}"/>
    <dgm:cxn modelId="{951D8B1C-7BFD-4780-AA9F-25D3DA9D9C4C}" type="presOf" srcId="{2763CAD9-153E-4186-A19D-70333F1DD642}" destId="{657BFE8C-D865-47EE-AF27-E66CEE469F4C}" srcOrd="0" destOrd="0" presId="urn:microsoft.com/office/officeart/2005/8/layout/vProcess5"/>
    <dgm:cxn modelId="{7D10AB33-2A1E-49ED-98AA-E8BEA23A2A01}" type="presOf" srcId="{175A06D8-70B6-4846-A742-BFD8EA71A8BD}" destId="{15AD426D-43B4-49CE-8CFA-9491C8E8A3E7}" srcOrd="1" destOrd="0" presId="urn:microsoft.com/office/officeart/2005/8/layout/vProcess5"/>
    <dgm:cxn modelId="{35DE8E38-45A5-409A-8587-53B725847FB5}" type="presOf" srcId="{175A06D8-70B6-4846-A742-BFD8EA71A8BD}" destId="{C02186F1-7977-4D06-91E7-6943FEE2AFD0}" srcOrd="0" destOrd="0" presId="urn:microsoft.com/office/officeart/2005/8/layout/vProcess5"/>
    <dgm:cxn modelId="{BEAEBF4A-B337-444C-9FD5-24BE70D16D12}" type="presOf" srcId="{A5C93787-B118-4D8F-A60D-645AB78EC2F2}" destId="{EECA6040-561F-4F24-BCEC-6D276494D6B9}" srcOrd="0" destOrd="0" presId="urn:microsoft.com/office/officeart/2005/8/layout/vProcess5"/>
    <dgm:cxn modelId="{566B804D-A122-4D6F-B148-031E85ED2A65}" srcId="{6FADA5BE-1930-49DE-B1ED-30151FE4EE75}" destId="{2763CAD9-153E-4186-A19D-70333F1DD642}" srcOrd="0" destOrd="0" parTransId="{2C7286A0-336E-4D0B-B31D-CC3077803269}" sibTransId="{075787CF-F7E5-479E-AEA8-7418306F110D}"/>
    <dgm:cxn modelId="{8461BA57-4F76-47BA-B957-1CFF72D4B265}" type="presOf" srcId="{E099DB4A-E996-43B8-95DF-02333BF72F2B}" destId="{71B0DAEF-49F7-4207-8498-9A50428808A5}" srcOrd="0" destOrd="0" presId="urn:microsoft.com/office/officeart/2005/8/layout/vProcess5"/>
    <dgm:cxn modelId="{99D3495A-3E2F-4FDF-B827-E18D6AA51017}" type="presOf" srcId="{075787CF-F7E5-479E-AEA8-7418306F110D}" destId="{16126CFB-C92E-4867-83BA-3B4F96288ECD}" srcOrd="0" destOrd="0" presId="urn:microsoft.com/office/officeart/2005/8/layout/vProcess5"/>
    <dgm:cxn modelId="{CE02117F-A37D-40FE-85DF-42EDF2700E2F}" srcId="{6FADA5BE-1930-49DE-B1ED-30151FE4EE75}" destId="{E90C291C-048B-4902-BA58-37B075FC14F4}" srcOrd="4" destOrd="0" parTransId="{A53A313A-F602-45A7-94C1-8042B3787FAB}" sibTransId="{BA4AF096-571A-4F59-AD3F-C36BDB71BF23}"/>
    <dgm:cxn modelId="{0606B492-436E-4852-BAEA-D0901D00DC95}" type="presOf" srcId="{FB30D2D1-E488-4E0D-86F9-02269171A9D2}" destId="{C21CE171-00BC-4F74-A41D-E63FA0A6DCAA}" srcOrd="0" destOrd="0" presId="urn:microsoft.com/office/officeart/2005/8/layout/vProcess5"/>
    <dgm:cxn modelId="{DA1A8995-8717-4A2B-B0E5-FC1215493AA0}" srcId="{6FADA5BE-1930-49DE-B1ED-30151FE4EE75}" destId="{175A06D8-70B6-4846-A742-BFD8EA71A8BD}" srcOrd="2" destOrd="0" parTransId="{D13C4ADE-AAA8-4E7B-8799-E5C95C15B6F7}" sibTransId="{E2DD98F5-84C6-492F-91B8-F4E50BEA0146}"/>
    <dgm:cxn modelId="{AE771596-C690-4BD7-93BC-EF1A7FDD9D98}" type="presOf" srcId="{E90C291C-048B-4902-BA58-37B075FC14F4}" destId="{D46808C3-3DE1-4BC0-BBF3-3C30C867F0ED}" srcOrd="0" destOrd="0" presId="urn:microsoft.com/office/officeart/2005/8/layout/vProcess5"/>
    <dgm:cxn modelId="{D72345A6-5DE1-476F-87FA-C8E3D24536DA}" type="presOf" srcId="{E099DB4A-E996-43B8-95DF-02333BF72F2B}" destId="{74DBF38D-7BAB-432B-8B5B-767758B7F225}" srcOrd="1" destOrd="0" presId="urn:microsoft.com/office/officeart/2005/8/layout/vProcess5"/>
    <dgm:cxn modelId="{F0A0D6B0-9DAD-4CAB-82A8-98CF226CF387}" type="presOf" srcId="{A39706C7-F4B7-4FA4-87AE-682780B83459}" destId="{4BFB9B5F-2DD4-4128-9006-FA3BED507A47}" srcOrd="0" destOrd="0" presId="urn:microsoft.com/office/officeart/2005/8/layout/vProcess5"/>
    <dgm:cxn modelId="{B58EB0B7-9BBF-42A9-A04E-29911A6F83F5}" type="presOf" srcId="{2763CAD9-153E-4186-A19D-70333F1DD642}" destId="{D14A9928-78A1-4FB9-816A-5C476CF6E530}" srcOrd="1" destOrd="0" presId="urn:microsoft.com/office/officeart/2005/8/layout/vProcess5"/>
    <dgm:cxn modelId="{5CA6F8C1-2F48-49EC-8C82-1328CB82AA78}" srcId="{6FADA5BE-1930-49DE-B1ED-30151FE4EE75}" destId="{E099DB4A-E996-43B8-95DF-02333BF72F2B}" srcOrd="1" destOrd="0" parTransId="{73470ED7-A136-47FA-80B2-6095A2092EF2}" sibTransId="{FB30D2D1-E488-4E0D-86F9-02269171A9D2}"/>
    <dgm:cxn modelId="{2C27C0C2-272A-4F29-9CFC-21C5481E234B}" type="presOf" srcId="{A39706C7-F4B7-4FA4-87AE-682780B83459}" destId="{EAAA6A81-3A7B-4CFD-BCDD-13541CBD70F4}" srcOrd="1" destOrd="0" presId="urn:microsoft.com/office/officeart/2005/8/layout/vProcess5"/>
    <dgm:cxn modelId="{192728E1-7917-4261-BC73-599118A3FE8F}" type="presOf" srcId="{E2DD98F5-84C6-492F-91B8-F4E50BEA0146}" destId="{F564E247-F4E7-4BCF-B02F-EDEA67AE0E95}" srcOrd="0" destOrd="0" presId="urn:microsoft.com/office/officeart/2005/8/layout/vProcess5"/>
    <dgm:cxn modelId="{81C664F2-3EC6-4AD1-935C-0B360CE3A7A4}" type="presOf" srcId="{E90C291C-048B-4902-BA58-37B075FC14F4}" destId="{50C36EAC-919B-42CD-A362-857BEF59CE33}" srcOrd="1" destOrd="0" presId="urn:microsoft.com/office/officeart/2005/8/layout/vProcess5"/>
    <dgm:cxn modelId="{4CCBB8FA-DB5F-408D-A700-E57CBDF0712A}" type="presOf" srcId="{6FADA5BE-1930-49DE-B1ED-30151FE4EE75}" destId="{9007D761-B9C6-4A32-9514-16D37F0F14EF}" srcOrd="0" destOrd="0" presId="urn:microsoft.com/office/officeart/2005/8/layout/vProcess5"/>
    <dgm:cxn modelId="{9BDFB5F4-F24B-494B-96B2-F35552C22C0C}" type="presParOf" srcId="{9007D761-B9C6-4A32-9514-16D37F0F14EF}" destId="{E2CAE114-1A21-4F6D-BA01-EEEE8A0085CE}" srcOrd="0" destOrd="0" presId="urn:microsoft.com/office/officeart/2005/8/layout/vProcess5"/>
    <dgm:cxn modelId="{509EA69D-95E6-42B6-9392-CC09D23DC288}" type="presParOf" srcId="{9007D761-B9C6-4A32-9514-16D37F0F14EF}" destId="{657BFE8C-D865-47EE-AF27-E66CEE469F4C}" srcOrd="1" destOrd="0" presId="urn:microsoft.com/office/officeart/2005/8/layout/vProcess5"/>
    <dgm:cxn modelId="{9B5A42DD-DB1F-4EEE-8A2F-50E1741FE355}" type="presParOf" srcId="{9007D761-B9C6-4A32-9514-16D37F0F14EF}" destId="{71B0DAEF-49F7-4207-8498-9A50428808A5}" srcOrd="2" destOrd="0" presId="urn:microsoft.com/office/officeart/2005/8/layout/vProcess5"/>
    <dgm:cxn modelId="{7CF09852-F968-492A-8B1F-2E9225B7227E}" type="presParOf" srcId="{9007D761-B9C6-4A32-9514-16D37F0F14EF}" destId="{C02186F1-7977-4D06-91E7-6943FEE2AFD0}" srcOrd="3" destOrd="0" presId="urn:microsoft.com/office/officeart/2005/8/layout/vProcess5"/>
    <dgm:cxn modelId="{B448B97B-8494-411E-8D98-98BBE15151BB}" type="presParOf" srcId="{9007D761-B9C6-4A32-9514-16D37F0F14EF}" destId="{4BFB9B5F-2DD4-4128-9006-FA3BED507A47}" srcOrd="4" destOrd="0" presId="urn:microsoft.com/office/officeart/2005/8/layout/vProcess5"/>
    <dgm:cxn modelId="{4AD80753-BDAF-4E1F-AA65-C77EBB4019B7}" type="presParOf" srcId="{9007D761-B9C6-4A32-9514-16D37F0F14EF}" destId="{D46808C3-3DE1-4BC0-BBF3-3C30C867F0ED}" srcOrd="5" destOrd="0" presId="urn:microsoft.com/office/officeart/2005/8/layout/vProcess5"/>
    <dgm:cxn modelId="{6875CC17-E24D-4BE1-BD5F-E7F8C207D522}" type="presParOf" srcId="{9007D761-B9C6-4A32-9514-16D37F0F14EF}" destId="{16126CFB-C92E-4867-83BA-3B4F96288ECD}" srcOrd="6" destOrd="0" presId="urn:microsoft.com/office/officeart/2005/8/layout/vProcess5"/>
    <dgm:cxn modelId="{A0F1D104-8D7D-452A-A4B5-7633146E529D}" type="presParOf" srcId="{9007D761-B9C6-4A32-9514-16D37F0F14EF}" destId="{C21CE171-00BC-4F74-A41D-E63FA0A6DCAA}" srcOrd="7" destOrd="0" presId="urn:microsoft.com/office/officeart/2005/8/layout/vProcess5"/>
    <dgm:cxn modelId="{9CEB65BF-3FF1-4DAF-AB68-1D53D2351C6E}" type="presParOf" srcId="{9007D761-B9C6-4A32-9514-16D37F0F14EF}" destId="{F564E247-F4E7-4BCF-B02F-EDEA67AE0E95}" srcOrd="8" destOrd="0" presId="urn:microsoft.com/office/officeart/2005/8/layout/vProcess5"/>
    <dgm:cxn modelId="{48643E4F-8826-4F87-94C6-52D130E613C4}" type="presParOf" srcId="{9007D761-B9C6-4A32-9514-16D37F0F14EF}" destId="{EECA6040-561F-4F24-BCEC-6D276494D6B9}" srcOrd="9" destOrd="0" presId="urn:microsoft.com/office/officeart/2005/8/layout/vProcess5"/>
    <dgm:cxn modelId="{7C44A18D-32E1-40E9-97E7-451D612F128A}" type="presParOf" srcId="{9007D761-B9C6-4A32-9514-16D37F0F14EF}" destId="{D14A9928-78A1-4FB9-816A-5C476CF6E530}" srcOrd="10" destOrd="0" presId="urn:microsoft.com/office/officeart/2005/8/layout/vProcess5"/>
    <dgm:cxn modelId="{AD56072D-DA78-40FB-A738-C366970D0A00}" type="presParOf" srcId="{9007D761-B9C6-4A32-9514-16D37F0F14EF}" destId="{74DBF38D-7BAB-432B-8B5B-767758B7F225}" srcOrd="11" destOrd="0" presId="urn:microsoft.com/office/officeart/2005/8/layout/vProcess5"/>
    <dgm:cxn modelId="{9C98328E-19F0-4B74-AD58-F1C39EFDCD58}" type="presParOf" srcId="{9007D761-B9C6-4A32-9514-16D37F0F14EF}" destId="{15AD426D-43B4-49CE-8CFA-9491C8E8A3E7}" srcOrd="12" destOrd="0" presId="urn:microsoft.com/office/officeart/2005/8/layout/vProcess5"/>
    <dgm:cxn modelId="{FF33B536-6B29-426E-9CA4-FA9056F57C9C}" type="presParOf" srcId="{9007D761-B9C6-4A32-9514-16D37F0F14EF}" destId="{EAAA6A81-3A7B-4CFD-BCDD-13541CBD70F4}" srcOrd="13" destOrd="0" presId="urn:microsoft.com/office/officeart/2005/8/layout/vProcess5"/>
    <dgm:cxn modelId="{E015F2E8-0825-435E-90D7-E30246697596}" type="presParOf" srcId="{9007D761-B9C6-4A32-9514-16D37F0F14EF}" destId="{50C36EAC-919B-42CD-A362-857BEF59CE33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DB4116-0642-45DE-B505-6E04A91AF78A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68876B1-B640-4158-A58B-B671E062E41C}">
      <dgm:prSet/>
      <dgm:spPr/>
      <dgm:t>
        <a:bodyPr/>
        <a:lstStyle/>
        <a:p>
          <a:r>
            <a:rPr lang="en-US" b="1" i="0" baseline="0" dirty="0"/>
            <a:t>Confidentiality</a:t>
          </a:r>
          <a:endParaRPr lang="en-US" dirty="0"/>
        </a:p>
      </dgm:t>
    </dgm:pt>
    <dgm:pt modelId="{C1DCED31-0D54-4ED6-B65C-E18F2A2AD242}" type="parTrans" cxnId="{96FD0619-66CB-4C34-A290-36732F6149DA}">
      <dgm:prSet/>
      <dgm:spPr/>
      <dgm:t>
        <a:bodyPr/>
        <a:lstStyle/>
        <a:p>
          <a:endParaRPr lang="en-US"/>
        </a:p>
      </dgm:t>
    </dgm:pt>
    <dgm:pt modelId="{24399842-AB08-4D0A-9E9F-5D668E5A3132}" type="sibTrans" cxnId="{96FD0619-66CB-4C34-A290-36732F6149DA}">
      <dgm:prSet/>
      <dgm:spPr/>
      <dgm:t>
        <a:bodyPr/>
        <a:lstStyle/>
        <a:p>
          <a:endParaRPr lang="en-US"/>
        </a:p>
      </dgm:t>
    </dgm:pt>
    <dgm:pt modelId="{C154951E-9ACB-45CC-94CA-2C12860E4C39}">
      <dgm:prSet/>
      <dgm:spPr/>
      <dgm:t>
        <a:bodyPr/>
        <a:lstStyle/>
        <a:p>
          <a:r>
            <a:rPr lang="en-US" b="1" i="0" baseline="0" dirty="0"/>
            <a:t>Respectful Listening</a:t>
          </a:r>
          <a:endParaRPr lang="en-US" dirty="0"/>
        </a:p>
      </dgm:t>
    </dgm:pt>
    <dgm:pt modelId="{B3B67608-6E0E-4031-9D13-328DEA7CD289}" type="parTrans" cxnId="{43BB0D56-E830-4D18-906D-83A45A65C6A6}">
      <dgm:prSet/>
      <dgm:spPr/>
      <dgm:t>
        <a:bodyPr/>
        <a:lstStyle/>
        <a:p>
          <a:endParaRPr lang="en-US"/>
        </a:p>
      </dgm:t>
    </dgm:pt>
    <dgm:pt modelId="{F5C63299-923E-4A28-B94B-237F7E108E56}" type="sibTrans" cxnId="{43BB0D56-E830-4D18-906D-83A45A65C6A6}">
      <dgm:prSet/>
      <dgm:spPr/>
      <dgm:t>
        <a:bodyPr/>
        <a:lstStyle/>
        <a:p>
          <a:endParaRPr lang="en-US"/>
        </a:p>
      </dgm:t>
    </dgm:pt>
    <dgm:pt modelId="{5D089D1E-C94E-478D-8B64-06D62C9791BC}">
      <dgm:prSet/>
      <dgm:spPr/>
      <dgm:t>
        <a:bodyPr/>
        <a:lstStyle/>
        <a:p>
          <a:r>
            <a:rPr lang="en-US" b="1" i="0" baseline="0" dirty="0"/>
            <a:t>Optional Participation</a:t>
          </a:r>
          <a:endParaRPr lang="en-US" dirty="0"/>
        </a:p>
      </dgm:t>
    </dgm:pt>
    <dgm:pt modelId="{E551A1B2-A915-4D50-B838-0E076679953E}" type="parTrans" cxnId="{DDACE744-E7D5-4CE1-A656-6B9500AD2D44}">
      <dgm:prSet/>
      <dgm:spPr/>
      <dgm:t>
        <a:bodyPr/>
        <a:lstStyle/>
        <a:p>
          <a:endParaRPr lang="en-US"/>
        </a:p>
      </dgm:t>
    </dgm:pt>
    <dgm:pt modelId="{1B9F9F68-C384-48C3-902D-F2DA49B937B3}" type="sibTrans" cxnId="{DDACE744-E7D5-4CE1-A656-6B9500AD2D44}">
      <dgm:prSet/>
      <dgm:spPr/>
      <dgm:t>
        <a:bodyPr/>
        <a:lstStyle/>
        <a:p>
          <a:endParaRPr lang="en-US"/>
        </a:p>
      </dgm:t>
    </dgm:pt>
    <dgm:pt modelId="{5EC64CED-E1B6-4859-917D-052529ADF9DB}">
      <dgm:prSet/>
      <dgm:spPr/>
      <dgm:t>
        <a:bodyPr/>
        <a:lstStyle/>
        <a:p>
          <a:r>
            <a:rPr lang="en-US" b="1" i="0" baseline="0" dirty="0"/>
            <a:t>Non-Judgment</a:t>
          </a:r>
          <a:endParaRPr lang="en-US" dirty="0"/>
        </a:p>
      </dgm:t>
    </dgm:pt>
    <dgm:pt modelId="{25F8CAE1-BB6D-4500-B599-FCB92CBB38BA}" type="parTrans" cxnId="{175A13CC-7B57-4708-B16F-476B2C4A76B6}">
      <dgm:prSet/>
      <dgm:spPr/>
      <dgm:t>
        <a:bodyPr/>
        <a:lstStyle/>
        <a:p>
          <a:endParaRPr lang="en-US"/>
        </a:p>
      </dgm:t>
    </dgm:pt>
    <dgm:pt modelId="{7CB46CB1-8E35-4682-A942-9D85C8E30669}" type="sibTrans" cxnId="{175A13CC-7B57-4708-B16F-476B2C4A76B6}">
      <dgm:prSet/>
      <dgm:spPr/>
      <dgm:t>
        <a:bodyPr/>
        <a:lstStyle/>
        <a:p>
          <a:endParaRPr lang="en-US"/>
        </a:p>
      </dgm:t>
    </dgm:pt>
    <dgm:pt modelId="{4982B30C-B29B-4DD4-8CE1-B1065650467C}">
      <dgm:prSet/>
      <dgm:spPr/>
      <dgm:t>
        <a:bodyPr/>
        <a:lstStyle/>
        <a:p>
          <a:r>
            <a:rPr lang="en-US" b="0" i="0" baseline="0"/>
            <a:t>What’s shared here, stays here</a:t>
          </a:r>
          <a:endParaRPr lang="en-US"/>
        </a:p>
      </dgm:t>
    </dgm:pt>
    <dgm:pt modelId="{5B9BCE7A-1414-4C97-88AE-02944E77B22B}" type="parTrans" cxnId="{EB83B869-5562-4447-847C-5FF306E4C508}">
      <dgm:prSet/>
      <dgm:spPr/>
      <dgm:t>
        <a:bodyPr/>
        <a:lstStyle/>
        <a:p>
          <a:endParaRPr lang="en-US"/>
        </a:p>
      </dgm:t>
    </dgm:pt>
    <dgm:pt modelId="{63FB9EAA-9B3A-44A4-9B6E-4846187DD9F8}" type="sibTrans" cxnId="{EB83B869-5562-4447-847C-5FF306E4C508}">
      <dgm:prSet/>
      <dgm:spPr/>
      <dgm:t>
        <a:bodyPr/>
        <a:lstStyle/>
        <a:p>
          <a:endParaRPr lang="en-US"/>
        </a:p>
      </dgm:t>
    </dgm:pt>
    <dgm:pt modelId="{E24E0D5D-0876-4702-BF05-8B4F5B170F28}">
      <dgm:prSet/>
      <dgm:spPr/>
      <dgm:t>
        <a:bodyPr/>
        <a:lstStyle/>
        <a:p>
          <a:r>
            <a:rPr lang="en-US" b="0" i="0" baseline="0"/>
            <a:t>Let others finish, avoid interruptions, honor all voices</a:t>
          </a:r>
          <a:endParaRPr lang="en-US"/>
        </a:p>
      </dgm:t>
    </dgm:pt>
    <dgm:pt modelId="{144F3509-AEDC-4F97-8F02-3675891DC2A4}" type="parTrans" cxnId="{9CE2580A-54C4-4C33-A8E4-B6C8F017B515}">
      <dgm:prSet/>
      <dgm:spPr/>
      <dgm:t>
        <a:bodyPr/>
        <a:lstStyle/>
        <a:p>
          <a:endParaRPr lang="en-US"/>
        </a:p>
      </dgm:t>
    </dgm:pt>
    <dgm:pt modelId="{7F86C18D-C4F3-4D25-BEE2-636D15491356}" type="sibTrans" cxnId="{9CE2580A-54C4-4C33-A8E4-B6C8F017B515}">
      <dgm:prSet/>
      <dgm:spPr/>
      <dgm:t>
        <a:bodyPr/>
        <a:lstStyle/>
        <a:p>
          <a:endParaRPr lang="en-US"/>
        </a:p>
      </dgm:t>
    </dgm:pt>
    <dgm:pt modelId="{CF361353-F339-424D-9651-B5B020151FA1}">
      <dgm:prSet/>
      <dgm:spPr/>
      <dgm:t>
        <a:bodyPr/>
        <a:lstStyle/>
        <a:p>
          <a:r>
            <a:rPr lang="en-US" b="0" i="0" baseline="0"/>
            <a:t>Share </a:t>
          </a:r>
          <a:r>
            <a:rPr lang="en-US" b="0" i="0" baseline="0" dirty="0"/>
            <a:t>only if you feel comfortable; it’s okay to simply listen</a:t>
          </a:r>
          <a:endParaRPr lang="en-US" dirty="0"/>
        </a:p>
      </dgm:t>
    </dgm:pt>
    <dgm:pt modelId="{4688B6D7-00C5-4FAF-8C13-D768280FA93C}" type="parTrans" cxnId="{9B74F7A7-0E27-4663-ACA8-16847AB402A0}">
      <dgm:prSet/>
      <dgm:spPr/>
      <dgm:t>
        <a:bodyPr/>
        <a:lstStyle/>
        <a:p>
          <a:endParaRPr lang="en-US"/>
        </a:p>
      </dgm:t>
    </dgm:pt>
    <dgm:pt modelId="{A5BAE275-EEE1-4081-BE4C-3BC3EA67CEA8}" type="sibTrans" cxnId="{9B74F7A7-0E27-4663-ACA8-16847AB402A0}">
      <dgm:prSet/>
      <dgm:spPr/>
      <dgm:t>
        <a:bodyPr/>
        <a:lstStyle/>
        <a:p>
          <a:endParaRPr lang="en-US"/>
        </a:p>
      </dgm:t>
    </dgm:pt>
    <dgm:pt modelId="{465415AB-4C84-4D7E-A3A1-35DC4C407D37}">
      <dgm:prSet/>
      <dgm:spPr/>
      <dgm:t>
        <a:bodyPr/>
        <a:lstStyle/>
        <a:p>
          <a:r>
            <a:rPr lang="en-US" b="0" i="0" baseline="0"/>
            <a:t>We </a:t>
          </a:r>
          <a:r>
            <a:rPr lang="en-US" b="0" i="0" baseline="0" dirty="0"/>
            <a:t>all come with different experiences; approach with openness</a:t>
          </a:r>
          <a:endParaRPr lang="en-US" dirty="0"/>
        </a:p>
      </dgm:t>
    </dgm:pt>
    <dgm:pt modelId="{EC06894D-F0DD-41D0-A9AE-0F725004C5F0}" type="parTrans" cxnId="{039CF517-08E5-4069-94D3-DE740220B2A9}">
      <dgm:prSet/>
      <dgm:spPr/>
      <dgm:t>
        <a:bodyPr/>
        <a:lstStyle/>
        <a:p>
          <a:endParaRPr lang="en-US"/>
        </a:p>
      </dgm:t>
    </dgm:pt>
    <dgm:pt modelId="{0DECFD33-1D5E-4066-9EAE-17F92D6DD3EA}" type="sibTrans" cxnId="{039CF517-08E5-4069-94D3-DE740220B2A9}">
      <dgm:prSet/>
      <dgm:spPr/>
      <dgm:t>
        <a:bodyPr/>
        <a:lstStyle/>
        <a:p>
          <a:endParaRPr lang="en-US"/>
        </a:p>
      </dgm:t>
    </dgm:pt>
    <dgm:pt modelId="{FE068C06-346E-464E-A730-49A380E6182D}" type="pres">
      <dgm:prSet presAssocID="{13DB4116-0642-45DE-B505-6E04A91AF78A}" presName="linear" presStyleCnt="0">
        <dgm:presLayoutVars>
          <dgm:animLvl val="lvl"/>
          <dgm:resizeHandles val="exact"/>
        </dgm:presLayoutVars>
      </dgm:prSet>
      <dgm:spPr/>
    </dgm:pt>
    <dgm:pt modelId="{496D641E-ABBF-4E31-A3FE-84D93A8AA330}" type="pres">
      <dgm:prSet presAssocID="{E68876B1-B640-4158-A58B-B671E062E41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6C66FE1-BB07-4EA1-BE4E-3F855CCDE3D3}" type="pres">
      <dgm:prSet presAssocID="{E68876B1-B640-4158-A58B-B671E062E41C}" presName="childText" presStyleLbl="revTx" presStyleIdx="0" presStyleCnt="4">
        <dgm:presLayoutVars>
          <dgm:bulletEnabled val="1"/>
        </dgm:presLayoutVars>
      </dgm:prSet>
      <dgm:spPr/>
    </dgm:pt>
    <dgm:pt modelId="{1D1E6CAF-CBE7-48A6-9567-69BBCD90449F}" type="pres">
      <dgm:prSet presAssocID="{C154951E-9ACB-45CC-94CA-2C12860E4C3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FA9445D-9DE7-470E-8E0E-EC0B5C17EDA7}" type="pres">
      <dgm:prSet presAssocID="{C154951E-9ACB-45CC-94CA-2C12860E4C39}" presName="childText" presStyleLbl="revTx" presStyleIdx="1" presStyleCnt="4">
        <dgm:presLayoutVars>
          <dgm:bulletEnabled val="1"/>
        </dgm:presLayoutVars>
      </dgm:prSet>
      <dgm:spPr/>
    </dgm:pt>
    <dgm:pt modelId="{19051E9B-BB95-4531-8B89-64B17E7E7B51}" type="pres">
      <dgm:prSet presAssocID="{5D089D1E-C94E-478D-8B64-06D62C9791B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E191CE3-9C5F-4E88-91D1-EE79BC2787FF}" type="pres">
      <dgm:prSet presAssocID="{5D089D1E-C94E-478D-8B64-06D62C9791BC}" presName="childText" presStyleLbl="revTx" presStyleIdx="2" presStyleCnt="4">
        <dgm:presLayoutVars>
          <dgm:bulletEnabled val="1"/>
        </dgm:presLayoutVars>
      </dgm:prSet>
      <dgm:spPr/>
    </dgm:pt>
    <dgm:pt modelId="{03A99369-9FEC-451E-9387-2B34090A6E9B}" type="pres">
      <dgm:prSet presAssocID="{5EC64CED-E1B6-4859-917D-052529ADF9DB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799AC446-D1C1-4E66-9AAF-BDC31CDCB710}" type="pres">
      <dgm:prSet presAssocID="{5EC64CED-E1B6-4859-917D-052529ADF9DB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23728503-F294-4DC7-A4CF-E9B139B80590}" type="presOf" srcId="{5D089D1E-C94E-478D-8B64-06D62C9791BC}" destId="{19051E9B-BB95-4531-8B89-64B17E7E7B51}" srcOrd="0" destOrd="0" presId="urn:microsoft.com/office/officeart/2005/8/layout/vList2"/>
    <dgm:cxn modelId="{9CE2580A-54C4-4C33-A8E4-B6C8F017B515}" srcId="{C154951E-9ACB-45CC-94CA-2C12860E4C39}" destId="{E24E0D5D-0876-4702-BF05-8B4F5B170F28}" srcOrd="0" destOrd="0" parTransId="{144F3509-AEDC-4F97-8F02-3675891DC2A4}" sibTransId="{7F86C18D-C4F3-4D25-BEE2-636D15491356}"/>
    <dgm:cxn modelId="{039CF517-08E5-4069-94D3-DE740220B2A9}" srcId="{5EC64CED-E1B6-4859-917D-052529ADF9DB}" destId="{465415AB-4C84-4D7E-A3A1-35DC4C407D37}" srcOrd="0" destOrd="0" parTransId="{EC06894D-F0DD-41D0-A9AE-0F725004C5F0}" sibTransId="{0DECFD33-1D5E-4066-9EAE-17F92D6DD3EA}"/>
    <dgm:cxn modelId="{96FD0619-66CB-4C34-A290-36732F6149DA}" srcId="{13DB4116-0642-45DE-B505-6E04A91AF78A}" destId="{E68876B1-B640-4158-A58B-B671E062E41C}" srcOrd="0" destOrd="0" parTransId="{C1DCED31-0D54-4ED6-B65C-E18F2A2AD242}" sibTransId="{24399842-AB08-4D0A-9E9F-5D668E5A3132}"/>
    <dgm:cxn modelId="{A6E2765E-BAA6-48EF-A48A-874B278570F3}" type="presOf" srcId="{CF361353-F339-424D-9651-B5B020151FA1}" destId="{5E191CE3-9C5F-4E88-91D1-EE79BC2787FF}" srcOrd="0" destOrd="0" presId="urn:microsoft.com/office/officeart/2005/8/layout/vList2"/>
    <dgm:cxn modelId="{DDACE744-E7D5-4CE1-A656-6B9500AD2D44}" srcId="{13DB4116-0642-45DE-B505-6E04A91AF78A}" destId="{5D089D1E-C94E-478D-8B64-06D62C9791BC}" srcOrd="2" destOrd="0" parTransId="{E551A1B2-A915-4D50-B838-0E076679953E}" sibTransId="{1B9F9F68-C384-48C3-902D-F2DA49B937B3}"/>
    <dgm:cxn modelId="{EB83B869-5562-4447-847C-5FF306E4C508}" srcId="{E68876B1-B640-4158-A58B-B671E062E41C}" destId="{4982B30C-B29B-4DD4-8CE1-B1065650467C}" srcOrd="0" destOrd="0" parTransId="{5B9BCE7A-1414-4C97-88AE-02944E77B22B}" sibTransId="{63FB9EAA-9B3A-44A4-9B6E-4846187DD9F8}"/>
    <dgm:cxn modelId="{43BB0D56-E830-4D18-906D-83A45A65C6A6}" srcId="{13DB4116-0642-45DE-B505-6E04A91AF78A}" destId="{C154951E-9ACB-45CC-94CA-2C12860E4C39}" srcOrd="1" destOrd="0" parTransId="{B3B67608-6E0E-4031-9D13-328DEA7CD289}" sibTransId="{F5C63299-923E-4A28-B94B-237F7E108E56}"/>
    <dgm:cxn modelId="{21A4F856-7D7F-40A7-AAB7-4A903AAFCA10}" type="presOf" srcId="{E24E0D5D-0876-4702-BF05-8B4F5B170F28}" destId="{7FA9445D-9DE7-470E-8E0E-EC0B5C17EDA7}" srcOrd="0" destOrd="0" presId="urn:microsoft.com/office/officeart/2005/8/layout/vList2"/>
    <dgm:cxn modelId="{E0A9F091-4D68-4869-86B4-611FE5D6DDDF}" type="presOf" srcId="{4982B30C-B29B-4DD4-8CE1-B1065650467C}" destId="{16C66FE1-BB07-4EA1-BE4E-3F855CCDE3D3}" srcOrd="0" destOrd="0" presId="urn:microsoft.com/office/officeart/2005/8/layout/vList2"/>
    <dgm:cxn modelId="{BD3DFE97-E2A5-45A5-9502-16FD6797522B}" type="presOf" srcId="{5EC64CED-E1B6-4859-917D-052529ADF9DB}" destId="{03A99369-9FEC-451E-9387-2B34090A6E9B}" srcOrd="0" destOrd="0" presId="urn:microsoft.com/office/officeart/2005/8/layout/vList2"/>
    <dgm:cxn modelId="{4C48C59E-42C8-4116-8F35-DD4C9982FB85}" type="presOf" srcId="{465415AB-4C84-4D7E-A3A1-35DC4C407D37}" destId="{799AC446-D1C1-4E66-9AAF-BDC31CDCB710}" srcOrd="0" destOrd="0" presId="urn:microsoft.com/office/officeart/2005/8/layout/vList2"/>
    <dgm:cxn modelId="{9B74F7A7-0E27-4663-ACA8-16847AB402A0}" srcId="{5D089D1E-C94E-478D-8B64-06D62C9791BC}" destId="{CF361353-F339-424D-9651-B5B020151FA1}" srcOrd="0" destOrd="0" parTransId="{4688B6D7-00C5-4FAF-8C13-D768280FA93C}" sibTransId="{A5BAE275-EEE1-4081-BE4C-3BC3EA67CEA8}"/>
    <dgm:cxn modelId="{175A13CC-7B57-4708-B16F-476B2C4A76B6}" srcId="{13DB4116-0642-45DE-B505-6E04A91AF78A}" destId="{5EC64CED-E1B6-4859-917D-052529ADF9DB}" srcOrd="3" destOrd="0" parTransId="{25F8CAE1-BB6D-4500-B599-FCB92CBB38BA}" sibTransId="{7CB46CB1-8E35-4682-A942-9D85C8E30669}"/>
    <dgm:cxn modelId="{D958C0EA-C8B1-4ABF-AEE4-8551E37F35FC}" type="presOf" srcId="{C154951E-9ACB-45CC-94CA-2C12860E4C39}" destId="{1D1E6CAF-CBE7-48A6-9567-69BBCD90449F}" srcOrd="0" destOrd="0" presId="urn:microsoft.com/office/officeart/2005/8/layout/vList2"/>
    <dgm:cxn modelId="{54C0CAFA-D392-45D5-8271-6D121CB7DEFF}" type="presOf" srcId="{E68876B1-B640-4158-A58B-B671E062E41C}" destId="{496D641E-ABBF-4E31-A3FE-84D93A8AA330}" srcOrd="0" destOrd="0" presId="urn:microsoft.com/office/officeart/2005/8/layout/vList2"/>
    <dgm:cxn modelId="{4F757CFD-1875-46C7-B627-F739703CB8AE}" type="presOf" srcId="{13DB4116-0642-45DE-B505-6E04A91AF78A}" destId="{FE068C06-346E-464E-A730-49A380E6182D}" srcOrd="0" destOrd="0" presId="urn:microsoft.com/office/officeart/2005/8/layout/vList2"/>
    <dgm:cxn modelId="{05657E87-3A80-48B5-93B4-234A58D45FF7}" type="presParOf" srcId="{FE068C06-346E-464E-A730-49A380E6182D}" destId="{496D641E-ABBF-4E31-A3FE-84D93A8AA330}" srcOrd="0" destOrd="0" presId="urn:microsoft.com/office/officeart/2005/8/layout/vList2"/>
    <dgm:cxn modelId="{42BBC46C-0F74-4E4D-9872-0D1F7F423183}" type="presParOf" srcId="{FE068C06-346E-464E-A730-49A380E6182D}" destId="{16C66FE1-BB07-4EA1-BE4E-3F855CCDE3D3}" srcOrd="1" destOrd="0" presId="urn:microsoft.com/office/officeart/2005/8/layout/vList2"/>
    <dgm:cxn modelId="{F051AE78-9DF7-4285-A1A4-7F385AD8C3A3}" type="presParOf" srcId="{FE068C06-346E-464E-A730-49A380E6182D}" destId="{1D1E6CAF-CBE7-48A6-9567-69BBCD90449F}" srcOrd="2" destOrd="0" presId="urn:microsoft.com/office/officeart/2005/8/layout/vList2"/>
    <dgm:cxn modelId="{A2AED30F-661A-43A0-887E-DEC44ED0211F}" type="presParOf" srcId="{FE068C06-346E-464E-A730-49A380E6182D}" destId="{7FA9445D-9DE7-470E-8E0E-EC0B5C17EDA7}" srcOrd="3" destOrd="0" presId="urn:microsoft.com/office/officeart/2005/8/layout/vList2"/>
    <dgm:cxn modelId="{2F5EA7E2-47DD-4F8C-B50D-0CE9CEC9B66B}" type="presParOf" srcId="{FE068C06-346E-464E-A730-49A380E6182D}" destId="{19051E9B-BB95-4531-8B89-64B17E7E7B51}" srcOrd="4" destOrd="0" presId="urn:microsoft.com/office/officeart/2005/8/layout/vList2"/>
    <dgm:cxn modelId="{A8CE0928-22CE-49DC-B644-C6164DBAE900}" type="presParOf" srcId="{FE068C06-346E-464E-A730-49A380E6182D}" destId="{5E191CE3-9C5F-4E88-91D1-EE79BC2787FF}" srcOrd="5" destOrd="0" presId="urn:microsoft.com/office/officeart/2005/8/layout/vList2"/>
    <dgm:cxn modelId="{E2953D3A-9028-4393-AF26-F16D8AC5C04A}" type="presParOf" srcId="{FE068C06-346E-464E-A730-49A380E6182D}" destId="{03A99369-9FEC-451E-9387-2B34090A6E9B}" srcOrd="6" destOrd="0" presId="urn:microsoft.com/office/officeart/2005/8/layout/vList2"/>
    <dgm:cxn modelId="{007F0B11-0133-4C56-B2CC-0EBB1CC5BD43}" type="presParOf" srcId="{FE068C06-346E-464E-A730-49A380E6182D}" destId="{799AC446-D1C1-4E66-9AAF-BDC31CDCB710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287F2965-EE1F-4B6E-83FE-EB3BECDAC15E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85EB725-76FC-4233-BCF8-7C40D8D00FB1}">
      <dgm:prSet/>
      <dgm:spPr/>
      <dgm:t>
        <a:bodyPr/>
        <a:lstStyle/>
        <a:p>
          <a:r>
            <a:rPr lang="en-US" b="1" i="0" baseline="0"/>
            <a:t>National Domestic Violence Hotline (24/7)</a:t>
          </a:r>
          <a:endParaRPr lang="en-US"/>
        </a:p>
      </dgm:t>
    </dgm:pt>
    <dgm:pt modelId="{49516DC1-18DF-495A-A625-BF9659A3E62E}" type="parTrans" cxnId="{C0E95564-22DE-4792-9E11-F64C58252F81}">
      <dgm:prSet/>
      <dgm:spPr/>
      <dgm:t>
        <a:bodyPr/>
        <a:lstStyle/>
        <a:p>
          <a:endParaRPr lang="en-US"/>
        </a:p>
      </dgm:t>
    </dgm:pt>
    <dgm:pt modelId="{DE929DEF-184F-4DCA-AC96-CB29C659B872}" type="sibTrans" cxnId="{C0E95564-22DE-4792-9E11-F64C58252F81}">
      <dgm:prSet/>
      <dgm:spPr/>
      <dgm:t>
        <a:bodyPr/>
        <a:lstStyle/>
        <a:p>
          <a:endParaRPr lang="en-US"/>
        </a:p>
      </dgm:t>
    </dgm:pt>
    <dgm:pt modelId="{06995C30-E194-4105-8CF0-FC37598E7870}">
      <dgm:prSet/>
      <dgm:spPr/>
      <dgm:t>
        <a:bodyPr/>
        <a:lstStyle/>
        <a:p>
          <a:r>
            <a:rPr lang="en-US" b="0" i="0" baseline="0"/>
            <a:t>1-800-799-SAFE (7233)</a:t>
          </a:r>
          <a:endParaRPr lang="en-US"/>
        </a:p>
      </dgm:t>
    </dgm:pt>
    <dgm:pt modelId="{B088BED9-3440-4268-A85F-BCCA2572816F}" type="parTrans" cxnId="{6F030A28-2282-47C0-977C-D87CB885EDCD}">
      <dgm:prSet/>
      <dgm:spPr/>
      <dgm:t>
        <a:bodyPr/>
        <a:lstStyle/>
        <a:p>
          <a:endParaRPr lang="en-US"/>
        </a:p>
      </dgm:t>
    </dgm:pt>
    <dgm:pt modelId="{44ACAD08-9481-4F69-8FD8-559B9840D071}" type="sibTrans" cxnId="{6F030A28-2282-47C0-977C-D87CB885EDCD}">
      <dgm:prSet/>
      <dgm:spPr/>
      <dgm:t>
        <a:bodyPr/>
        <a:lstStyle/>
        <a:p>
          <a:endParaRPr lang="en-US"/>
        </a:p>
      </dgm:t>
    </dgm:pt>
    <dgm:pt modelId="{C3BE1066-FAC1-41CC-8662-8820A3428B02}">
      <dgm:prSet/>
      <dgm:spPr/>
      <dgm:t>
        <a:bodyPr/>
        <a:lstStyle/>
        <a:p>
          <a:r>
            <a:rPr lang="en-US" b="1" i="0" baseline="0"/>
            <a:t>Crisis Text Line</a:t>
          </a:r>
          <a:endParaRPr lang="en-US"/>
        </a:p>
      </dgm:t>
    </dgm:pt>
    <dgm:pt modelId="{4F69E83B-2340-418C-A6B8-45123A81FCC1}" type="parTrans" cxnId="{7C255FFD-0346-41BE-8F57-DF0CE4672F07}">
      <dgm:prSet/>
      <dgm:spPr/>
      <dgm:t>
        <a:bodyPr/>
        <a:lstStyle/>
        <a:p>
          <a:endParaRPr lang="en-US"/>
        </a:p>
      </dgm:t>
    </dgm:pt>
    <dgm:pt modelId="{9558866C-9FA8-4CBC-8D59-2153A9930E14}" type="sibTrans" cxnId="{7C255FFD-0346-41BE-8F57-DF0CE4672F07}">
      <dgm:prSet/>
      <dgm:spPr/>
      <dgm:t>
        <a:bodyPr/>
        <a:lstStyle/>
        <a:p>
          <a:endParaRPr lang="en-US"/>
        </a:p>
      </dgm:t>
    </dgm:pt>
    <dgm:pt modelId="{6129544C-80F6-406F-8302-23B74DDCB267}">
      <dgm:prSet/>
      <dgm:spPr/>
      <dgm:t>
        <a:bodyPr/>
        <a:lstStyle/>
        <a:p>
          <a:r>
            <a:rPr lang="en-US" b="0" i="0" baseline="0"/>
            <a:t>Text </a:t>
          </a:r>
          <a:r>
            <a:rPr lang="en-US" b="1" i="0" baseline="0"/>
            <a:t>HOME</a:t>
          </a:r>
          <a:r>
            <a:rPr lang="en-US" b="0" i="0" baseline="0"/>
            <a:t> to 741741</a:t>
          </a:r>
          <a:endParaRPr lang="en-US"/>
        </a:p>
      </dgm:t>
    </dgm:pt>
    <dgm:pt modelId="{B8E10EC7-D7A5-4DCF-91D9-66ADCFE871D7}" type="parTrans" cxnId="{C3D7B3C8-A8B1-427A-82CC-2C65035E4A1F}">
      <dgm:prSet/>
      <dgm:spPr/>
      <dgm:t>
        <a:bodyPr/>
        <a:lstStyle/>
        <a:p>
          <a:endParaRPr lang="en-US"/>
        </a:p>
      </dgm:t>
    </dgm:pt>
    <dgm:pt modelId="{49FA6509-2134-4233-AF7D-804362887298}" type="sibTrans" cxnId="{C3D7B3C8-A8B1-427A-82CC-2C65035E4A1F}">
      <dgm:prSet/>
      <dgm:spPr/>
      <dgm:t>
        <a:bodyPr/>
        <a:lstStyle/>
        <a:p>
          <a:endParaRPr lang="en-US"/>
        </a:p>
      </dgm:t>
    </dgm:pt>
    <dgm:pt modelId="{52B82932-532E-48FF-8B12-74FAA5C35E48}">
      <dgm:prSet/>
      <dgm:spPr/>
      <dgm:t>
        <a:bodyPr/>
        <a:lstStyle/>
        <a:p>
          <a:r>
            <a:rPr lang="en-US" b="1" i="0" baseline="0"/>
            <a:t>Mental Health Support</a:t>
          </a:r>
          <a:endParaRPr lang="en-US"/>
        </a:p>
      </dgm:t>
    </dgm:pt>
    <dgm:pt modelId="{F62D1E96-243A-4353-8FE9-29D4EBD8BEB2}" type="parTrans" cxnId="{DF7F79C5-8938-4BBA-8987-3884E75A6B22}">
      <dgm:prSet/>
      <dgm:spPr/>
      <dgm:t>
        <a:bodyPr/>
        <a:lstStyle/>
        <a:p>
          <a:endParaRPr lang="en-US"/>
        </a:p>
      </dgm:t>
    </dgm:pt>
    <dgm:pt modelId="{D8542F04-074D-4070-B01B-7F29A8DC08D2}" type="sibTrans" cxnId="{DF7F79C5-8938-4BBA-8987-3884E75A6B22}">
      <dgm:prSet/>
      <dgm:spPr/>
      <dgm:t>
        <a:bodyPr/>
        <a:lstStyle/>
        <a:p>
          <a:endParaRPr lang="en-US"/>
        </a:p>
      </dgm:t>
    </dgm:pt>
    <dgm:pt modelId="{3467FB5B-6B95-48E6-95ED-B1FDD6362E6E}">
      <dgm:prSet/>
      <dgm:spPr/>
      <dgm:t>
        <a:bodyPr/>
        <a:lstStyle/>
        <a:p>
          <a:r>
            <a:rPr lang="en-US" b="0" i="0" baseline="0"/>
            <a:t>Counseling &amp; Wellness Center Campus Location: A1120</a:t>
          </a:r>
          <a:endParaRPr lang="en-US"/>
        </a:p>
      </dgm:t>
    </dgm:pt>
    <dgm:pt modelId="{12A7EA22-1C52-4334-BD60-1DBCB5F978FF}" type="parTrans" cxnId="{BC071CDC-8BDC-42DF-9380-6D5D323F8D81}">
      <dgm:prSet/>
      <dgm:spPr/>
      <dgm:t>
        <a:bodyPr/>
        <a:lstStyle/>
        <a:p>
          <a:endParaRPr lang="en-US"/>
        </a:p>
      </dgm:t>
    </dgm:pt>
    <dgm:pt modelId="{A9701E73-2AB5-4D35-9017-447AC58E05B7}" type="sibTrans" cxnId="{BC071CDC-8BDC-42DF-9380-6D5D323F8D81}">
      <dgm:prSet/>
      <dgm:spPr/>
      <dgm:t>
        <a:bodyPr/>
        <a:lstStyle/>
        <a:p>
          <a:endParaRPr lang="en-US"/>
        </a:p>
      </dgm:t>
    </dgm:pt>
    <dgm:pt modelId="{445809D1-BD23-4C74-98EF-D6FFBCF26A00}">
      <dgm:prSet/>
      <dgm:spPr/>
      <dgm:t>
        <a:bodyPr/>
        <a:lstStyle/>
        <a:p>
          <a:r>
            <a:rPr lang="en-US" b="0" i="0" baseline="0"/>
            <a:t>Phone:708.235.7334</a:t>
          </a:r>
          <a:endParaRPr lang="en-US"/>
        </a:p>
      </dgm:t>
    </dgm:pt>
    <dgm:pt modelId="{4C0D40EB-DA79-4EDF-AF5A-E08CE1B4A4AC}" type="parTrans" cxnId="{FB7D5BEE-1A8A-4767-AFF5-EC7CB4FABB77}">
      <dgm:prSet/>
      <dgm:spPr/>
      <dgm:t>
        <a:bodyPr/>
        <a:lstStyle/>
        <a:p>
          <a:endParaRPr lang="en-US"/>
        </a:p>
      </dgm:t>
    </dgm:pt>
    <dgm:pt modelId="{195BCFF8-8C2B-48AA-AE17-4DF44134795B}" type="sibTrans" cxnId="{FB7D5BEE-1A8A-4767-AFF5-EC7CB4FABB77}">
      <dgm:prSet/>
      <dgm:spPr/>
      <dgm:t>
        <a:bodyPr/>
        <a:lstStyle/>
        <a:p>
          <a:endParaRPr lang="en-US"/>
        </a:p>
      </dgm:t>
    </dgm:pt>
    <dgm:pt modelId="{850688BC-1C3F-404F-8725-FDDAA4C7E765}">
      <dgm:prSet/>
      <dgm:spPr/>
      <dgm:t>
        <a:bodyPr/>
        <a:lstStyle/>
        <a:p>
          <a:r>
            <a:rPr lang="en-US" b="1" i="0" baseline="0"/>
            <a:t>Community Resources:</a:t>
          </a:r>
          <a:endParaRPr lang="en-US"/>
        </a:p>
      </dgm:t>
    </dgm:pt>
    <dgm:pt modelId="{295AB8F8-5A59-4336-BCA8-165DDBA039B0}" type="parTrans" cxnId="{3AC768D8-EBBE-4144-977D-2D508B206BCF}">
      <dgm:prSet/>
      <dgm:spPr/>
      <dgm:t>
        <a:bodyPr/>
        <a:lstStyle/>
        <a:p>
          <a:endParaRPr lang="en-US"/>
        </a:p>
      </dgm:t>
    </dgm:pt>
    <dgm:pt modelId="{FDB918BF-BD21-423A-9E7B-5449154C0F5C}" type="sibTrans" cxnId="{3AC768D8-EBBE-4144-977D-2D508B206BCF}">
      <dgm:prSet/>
      <dgm:spPr/>
      <dgm:t>
        <a:bodyPr/>
        <a:lstStyle/>
        <a:p>
          <a:endParaRPr lang="en-US"/>
        </a:p>
      </dgm:t>
    </dgm:pt>
    <dgm:pt modelId="{2EADB118-65C3-4C07-84EE-7F73074D9A82}">
      <dgm:prSet/>
      <dgm:spPr/>
      <dgm:t>
        <a:bodyPr/>
        <a:lstStyle/>
        <a:p>
          <a:r>
            <a:rPr lang="en-US" b="1" dirty="0"/>
            <a:t>Anew: Building Beyond Violence and Abuse</a:t>
          </a:r>
          <a:br>
            <a:rPr lang="en-US" dirty="0"/>
          </a:br>
          <a:r>
            <a:rPr lang="en-US" dirty="0"/>
            <a:t>Hours: Mon – Fri 9 a.m. - 4 p.m.</a:t>
          </a:r>
          <a:br>
            <a:rPr lang="en-US" dirty="0"/>
          </a:br>
          <a:r>
            <a:rPr lang="en-US" dirty="0"/>
            <a:t>Phone: </a:t>
          </a:r>
          <a:r>
            <a:rPr lang="en-US" b="1" dirty="0">
              <a:hlinkClick xmlns:r="http://schemas.openxmlformats.org/officeDocument/2006/relationships" r:id="rId1"/>
            </a:rPr>
            <a:t>(708) 794-2140</a:t>
          </a:r>
          <a:br>
            <a:rPr lang="en-US" dirty="0"/>
          </a:br>
          <a:r>
            <a:rPr lang="en-US" dirty="0"/>
            <a:t>Web: </a:t>
          </a:r>
          <a:r>
            <a:rPr lang="en-US" b="1" dirty="0">
              <a:hlinkClick xmlns:r="http://schemas.openxmlformats.org/officeDocument/2006/relationships" r:id="rId2"/>
            </a:rPr>
            <a:t>https://anewdv.org</a:t>
          </a:r>
          <a:br>
            <a:rPr lang="en-US" dirty="0"/>
          </a:br>
          <a:r>
            <a:rPr lang="en-US" dirty="0"/>
            <a:t>Population Served: Men and Women</a:t>
          </a:r>
        </a:p>
      </dgm:t>
    </dgm:pt>
    <dgm:pt modelId="{26EA4538-CFE3-4B3A-A642-F752A9752344}" type="parTrans" cxnId="{5677D536-1071-4B24-A682-F6F767FCF6A8}">
      <dgm:prSet/>
      <dgm:spPr/>
      <dgm:t>
        <a:bodyPr/>
        <a:lstStyle/>
        <a:p>
          <a:endParaRPr lang="en-US"/>
        </a:p>
      </dgm:t>
    </dgm:pt>
    <dgm:pt modelId="{C1C4D848-CFFC-46BA-B4DA-46FAE4AE9496}" type="sibTrans" cxnId="{5677D536-1071-4B24-A682-F6F767FCF6A8}">
      <dgm:prSet/>
      <dgm:spPr/>
      <dgm:t>
        <a:bodyPr/>
        <a:lstStyle/>
        <a:p>
          <a:endParaRPr lang="en-US"/>
        </a:p>
      </dgm:t>
    </dgm:pt>
    <dgm:pt modelId="{FEDDFDF5-1236-4B85-BB2E-CEB0D8E9A2A7}">
      <dgm:prSet/>
      <dgm:spPr/>
      <dgm:t>
        <a:bodyPr/>
        <a:lstStyle/>
        <a:p>
          <a:r>
            <a:rPr lang="en-US" dirty="0"/>
            <a:t>www.govst.edu/gsu4u-domestic-violence-resources/</a:t>
          </a:r>
        </a:p>
      </dgm:t>
    </dgm:pt>
    <dgm:pt modelId="{96CF6B53-E7C6-437E-A1F5-E25BE85508EE}" type="parTrans" cxnId="{C5993254-3A8C-4E87-A6EB-27896EC1C269}">
      <dgm:prSet/>
      <dgm:spPr/>
      <dgm:t>
        <a:bodyPr/>
        <a:lstStyle/>
        <a:p>
          <a:endParaRPr lang="en-US"/>
        </a:p>
      </dgm:t>
    </dgm:pt>
    <dgm:pt modelId="{1BF87E0B-2424-40C2-9571-59625B30CAAE}" type="sibTrans" cxnId="{C5993254-3A8C-4E87-A6EB-27896EC1C269}">
      <dgm:prSet/>
      <dgm:spPr/>
      <dgm:t>
        <a:bodyPr/>
        <a:lstStyle/>
        <a:p>
          <a:endParaRPr lang="en-US"/>
        </a:p>
      </dgm:t>
    </dgm:pt>
    <dgm:pt modelId="{8BD42EE9-C9EB-47FE-8F3D-4A3391533B4E}" type="pres">
      <dgm:prSet presAssocID="{287F2965-EE1F-4B6E-83FE-EB3BECDAC15E}" presName="linear" presStyleCnt="0">
        <dgm:presLayoutVars>
          <dgm:animLvl val="lvl"/>
          <dgm:resizeHandles val="exact"/>
        </dgm:presLayoutVars>
      </dgm:prSet>
      <dgm:spPr/>
    </dgm:pt>
    <dgm:pt modelId="{43E1DC47-5E5A-47E5-BC6B-92ED6403BAF0}" type="pres">
      <dgm:prSet presAssocID="{785EB725-76FC-4233-BCF8-7C40D8D00FB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CB6FD3B-E550-4638-87C8-C5344FF8EFB9}" type="pres">
      <dgm:prSet presAssocID="{785EB725-76FC-4233-BCF8-7C40D8D00FB1}" presName="childText" presStyleLbl="revTx" presStyleIdx="0" presStyleCnt="4">
        <dgm:presLayoutVars>
          <dgm:bulletEnabled val="1"/>
        </dgm:presLayoutVars>
      </dgm:prSet>
      <dgm:spPr/>
    </dgm:pt>
    <dgm:pt modelId="{042968FD-150B-4FB9-98DD-63C1A8B439F1}" type="pres">
      <dgm:prSet presAssocID="{C3BE1066-FAC1-41CC-8662-8820A3428B0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812EA8B-3BB9-4C75-833A-72D9A49FF345}" type="pres">
      <dgm:prSet presAssocID="{C3BE1066-FAC1-41CC-8662-8820A3428B02}" presName="childText" presStyleLbl="revTx" presStyleIdx="1" presStyleCnt="4">
        <dgm:presLayoutVars>
          <dgm:bulletEnabled val="1"/>
        </dgm:presLayoutVars>
      </dgm:prSet>
      <dgm:spPr/>
    </dgm:pt>
    <dgm:pt modelId="{FEF06D37-5AB7-4C37-9A83-269381D75491}" type="pres">
      <dgm:prSet presAssocID="{52B82932-532E-48FF-8B12-74FAA5C35E4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768C3F2-CB21-4F0F-ABB6-EE3F6F8074CD}" type="pres">
      <dgm:prSet presAssocID="{52B82932-532E-48FF-8B12-74FAA5C35E48}" presName="childText" presStyleLbl="revTx" presStyleIdx="2" presStyleCnt="4">
        <dgm:presLayoutVars>
          <dgm:bulletEnabled val="1"/>
        </dgm:presLayoutVars>
      </dgm:prSet>
      <dgm:spPr/>
    </dgm:pt>
    <dgm:pt modelId="{CA9F96AD-4D63-4A5C-B18E-9C2B2A0AEFD7}" type="pres">
      <dgm:prSet presAssocID="{850688BC-1C3F-404F-8725-FDDAA4C7E765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4393E6BB-0178-45B5-97BE-E99836742746}" type="pres">
      <dgm:prSet presAssocID="{850688BC-1C3F-404F-8725-FDDAA4C7E765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9D255712-227F-4C27-AA46-978B6A10B08A}" type="presOf" srcId="{2EADB118-65C3-4C07-84EE-7F73074D9A82}" destId="{4393E6BB-0178-45B5-97BE-E99836742746}" srcOrd="0" destOrd="0" presId="urn:microsoft.com/office/officeart/2005/8/layout/vList2"/>
    <dgm:cxn modelId="{6F030A28-2282-47C0-977C-D87CB885EDCD}" srcId="{785EB725-76FC-4233-BCF8-7C40D8D00FB1}" destId="{06995C30-E194-4105-8CF0-FC37598E7870}" srcOrd="0" destOrd="0" parTransId="{B088BED9-3440-4268-A85F-BCCA2572816F}" sibTransId="{44ACAD08-9481-4F69-8FD8-559B9840D071}"/>
    <dgm:cxn modelId="{5677D536-1071-4B24-A682-F6F767FCF6A8}" srcId="{850688BC-1C3F-404F-8725-FDDAA4C7E765}" destId="{2EADB118-65C3-4C07-84EE-7F73074D9A82}" srcOrd="0" destOrd="0" parTransId="{26EA4538-CFE3-4B3A-A642-F752A9752344}" sibTransId="{C1C4D848-CFFC-46BA-B4DA-46FAE4AE9496}"/>
    <dgm:cxn modelId="{F7DB7861-1F54-4002-94E8-99216F328536}" type="presOf" srcId="{52B82932-532E-48FF-8B12-74FAA5C35E48}" destId="{FEF06D37-5AB7-4C37-9A83-269381D75491}" srcOrd="0" destOrd="0" presId="urn:microsoft.com/office/officeart/2005/8/layout/vList2"/>
    <dgm:cxn modelId="{705CBD62-A6EC-43C8-A7F0-7BFA959D8945}" type="presOf" srcId="{06995C30-E194-4105-8CF0-FC37598E7870}" destId="{0CB6FD3B-E550-4638-87C8-C5344FF8EFB9}" srcOrd="0" destOrd="0" presId="urn:microsoft.com/office/officeart/2005/8/layout/vList2"/>
    <dgm:cxn modelId="{C0E95564-22DE-4792-9E11-F64C58252F81}" srcId="{287F2965-EE1F-4B6E-83FE-EB3BECDAC15E}" destId="{785EB725-76FC-4233-BCF8-7C40D8D00FB1}" srcOrd="0" destOrd="0" parTransId="{49516DC1-18DF-495A-A625-BF9659A3E62E}" sibTransId="{DE929DEF-184F-4DCA-AC96-CB29C659B872}"/>
    <dgm:cxn modelId="{293E9945-1784-415B-AA06-3DDA2851CC4A}" type="presOf" srcId="{445809D1-BD23-4C74-98EF-D6FFBCF26A00}" destId="{D768C3F2-CB21-4F0F-ABB6-EE3F6F8074CD}" srcOrd="0" destOrd="1" presId="urn:microsoft.com/office/officeart/2005/8/layout/vList2"/>
    <dgm:cxn modelId="{443C6F68-B22F-4E5B-9A25-562217D6423B}" type="presOf" srcId="{785EB725-76FC-4233-BCF8-7C40D8D00FB1}" destId="{43E1DC47-5E5A-47E5-BC6B-92ED6403BAF0}" srcOrd="0" destOrd="0" presId="urn:microsoft.com/office/officeart/2005/8/layout/vList2"/>
    <dgm:cxn modelId="{37E8C972-8104-4D13-B985-32F321DB8405}" type="presOf" srcId="{C3BE1066-FAC1-41CC-8662-8820A3428B02}" destId="{042968FD-150B-4FB9-98DD-63C1A8B439F1}" srcOrd="0" destOrd="0" presId="urn:microsoft.com/office/officeart/2005/8/layout/vList2"/>
    <dgm:cxn modelId="{C5993254-3A8C-4E87-A6EB-27896EC1C269}" srcId="{850688BC-1C3F-404F-8725-FDDAA4C7E765}" destId="{FEDDFDF5-1236-4B85-BB2E-CEB0D8E9A2A7}" srcOrd="1" destOrd="0" parTransId="{96CF6B53-E7C6-437E-A1F5-E25BE85508EE}" sibTransId="{1BF87E0B-2424-40C2-9571-59625B30CAAE}"/>
    <dgm:cxn modelId="{6C0EB157-D370-46F5-9F67-7F2D3F5A551E}" type="presOf" srcId="{850688BC-1C3F-404F-8725-FDDAA4C7E765}" destId="{CA9F96AD-4D63-4A5C-B18E-9C2B2A0AEFD7}" srcOrd="0" destOrd="0" presId="urn:microsoft.com/office/officeart/2005/8/layout/vList2"/>
    <dgm:cxn modelId="{9CEE9E8A-F2F0-4A69-91F7-D374F49DCBA6}" type="presOf" srcId="{FEDDFDF5-1236-4B85-BB2E-CEB0D8E9A2A7}" destId="{4393E6BB-0178-45B5-97BE-E99836742746}" srcOrd="0" destOrd="1" presId="urn:microsoft.com/office/officeart/2005/8/layout/vList2"/>
    <dgm:cxn modelId="{30C418A2-4C26-48F3-A0BD-3A2D010A9FDD}" type="presOf" srcId="{6129544C-80F6-406F-8302-23B74DDCB267}" destId="{F812EA8B-3BB9-4C75-833A-72D9A49FF345}" srcOrd="0" destOrd="0" presId="urn:microsoft.com/office/officeart/2005/8/layout/vList2"/>
    <dgm:cxn modelId="{65D60DA5-4536-48DC-ACB1-8BA4CBA4707A}" type="presOf" srcId="{3467FB5B-6B95-48E6-95ED-B1FDD6362E6E}" destId="{D768C3F2-CB21-4F0F-ABB6-EE3F6F8074CD}" srcOrd="0" destOrd="0" presId="urn:microsoft.com/office/officeart/2005/8/layout/vList2"/>
    <dgm:cxn modelId="{DF7F79C5-8938-4BBA-8987-3884E75A6B22}" srcId="{287F2965-EE1F-4B6E-83FE-EB3BECDAC15E}" destId="{52B82932-532E-48FF-8B12-74FAA5C35E48}" srcOrd="2" destOrd="0" parTransId="{F62D1E96-243A-4353-8FE9-29D4EBD8BEB2}" sibTransId="{D8542F04-074D-4070-B01B-7F29A8DC08D2}"/>
    <dgm:cxn modelId="{C3D7B3C8-A8B1-427A-82CC-2C65035E4A1F}" srcId="{C3BE1066-FAC1-41CC-8662-8820A3428B02}" destId="{6129544C-80F6-406F-8302-23B74DDCB267}" srcOrd="0" destOrd="0" parTransId="{B8E10EC7-D7A5-4DCF-91D9-66ADCFE871D7}" sibTransId="{49FA6509-2134-4233-AF7D-804362887298}"/>
    <dgm:cxn modelId="{3AC768D8-EBBE-4144-977D-2D508B206BCF}" srcId="{287F2965-EE1F-4B6E-83FE-EB3BECDAC15E}" destId="{850688BC-1C3F-404F-8725-FDDAA4C7E765}" srcOrd="3" destOrd="0" parTransId="{295AB8F8-5A59-4336-BCA8-165DDBA039B0}" sibTransId="{FDB918BF-BD21-423A-9E7B-5449154C0F5C}"/>
    <dgm:cxn modelId="{BC071CDC-8BDC-42DF-9380-6D5D323F8D81}" srcId="{52B82932-532E-48FF-8B12-74FAA5C35E48}" destId="{3467FB5B-6B95-48E6-95ED-B1FDD6362E6E}" srcOrd="0" destOrd="0" parTransId="{12A7EA22-1C52-4334-BD60-1DBCB5F978FF}" sibTransId="{A9701E73-2AB5-4D35-9017-447AC58E05B7}"/>
    <dgm:cxn modelId="{58F7C8E2-6F2F-4374-B9F9-B99431344784}" type="presOf" srcId="{287F2965-EE1F-4B6E-83FE-EB3BECDAC15E}" destId="{8BD42EE9-C9EB-47FE-8F3D-4A3391533B4E}" srcOrd="0" destOrd="0" presId="urn:microsoft.com/office/officeart/2005/8/layout/vList2"/>
    <dgm:cxn modelId="{FB7D5BEE-1A8A-4767-AFF5-EC7CB4FABB77}" srcId="{52B82932-532E-48FF-8B12-74FAA5C35E48}" destId="{445809D1-BD23-4C74-98EF-D6FFBCF26A00}" srcOrd="1" destOrd="0" parTransId="{4C0D40EB-DA79-4EDF-AF5A-E08CE1B4A4AC}" sibTransId="{195BCFF8-8C2B-48AA-AE17-4DF44134795B}"/>
    <dgm:cxn modelId="{7C255FFD-0346-41BE-8F57-DF0CE4672F07}" srcId="{287F2965-EE1F-4B6E-83FE-EB3BECDAC15E}" destId="{C3BE1066-FAC1-41CC-8662-8820A3428B02}" srcOrd="1" destOrd="0" parTransId="{4F69E83B-2340-418C-A6B8-45123A81FCC1}" sibTransId="{9558866C-9FA8-4CBC-8D59-2153A9930E14}"/>
    <dgm:cxn modelId="{EFC26D07-4F87-473E-B399-53BA69030BCA}" type="presParOf" srcId="{8BD42EE9-C9EB-47FE-8F3D-4A3391533B4E}" destId="{43E1DC47-5E5A-47E5-BC6B-92ED6403BAF0}" srcOrd="0" destOrd="0" presId="urn:microsoft.com/office/officeart/2005/8/layout/vList2"/>
    <dgm:cxn modelId="{77E540F1-2427-42E6-9D97-D25293A1C095}" type="presParOf" srcId="{8BD42EE9-C9EB-47FE-8F3D-4A3391533B4E}" destId="{0CB6FD3B-E550-4638-87C8-C5344FF8EFB9}" srcOrd="1" destOrd="0" presId="urn:microsoft.com/office/officeart/2005/8/layout/vList2"/>
    <dgm:cxn modelId="{57E5E1B1-0DA5-411C-99FA-86DEA55B7AC5}" type="presParOf" srcId="{8BD42EE9-C9EB-47FE-8F3D-4A3391533B4E}" destId="{042968FD-150B-4FB9-98DD-63C1A8B439F1}" srcOrd="2" destOrd="0" presId="urn:microsoft.com/office/officeart/2005/8/layout/vList2"/>
    <dgm:cxn modelId="{9EE85FD3-03C9-4E15-A53F-AFDFE7D0A75F}" type="presParOf" srcId="{8BD42EE9-C9EB-47FE-8F3D-4A3391533B4E}" destId="{F812EA8B-3BB9-4C75-833A-72D9A49FF345}" srcOrd="3" destOrd="0" presId="urn:microsoft.com/office/officeart/2005/8/layout/vList2"/>
    <dgm:cxn modelId="{C808A14E-1012-4C7D-935A-4CA2FE83DCDE}" type="presParOf" srcId="{8BD42EE9-C9EB-47FE-8F3D-4A3391533B4E}" destId="{FEF06D37-5AB7-4C37-9A83-269381D75491}" srcOrd="4" destOrd="0" presId="urn:microsoft.com/office/officeart/2005/8/layout/vList2"/>
    <dgm:cxn modelId="{78A650C7-808F-49B4-8A46-9142E32BB10A}" type="presParOf" srcId="{8BD42EE9-C9EB-47FE-8F3D-4A3391533B4E}" destId="{D768C3F2-CB21-4F0F-ABB6-EE3F6F8074CD}" srcOrd="5" destOrd="0" presId="urn:microsoft.com/office/officeart/2005/8/layout/vList2"/>
    <dgm:cxn modelId="{43E5878A-EDFA-4154-802F-BADE49988376}" type="presParOf" srcId="{8BD42EE9-C9EB-47FE-8F3D-4A3391533B4E}" destId="{CA9F96AD-4D63-4A5C-B18E-9C2B2A0AEFD7}" srcOrd="6" destOrd="0" presId="urn:microsoft.com/office/officeart/2005/8/layout/vList2"/>
    <dgm:cxn modelId="{7FBD31F3-B4FD-4B80-8B1A-F71F91EB11B1}" type="presParOf" srcId="{8BD42EE9-C9EB-47FE-8F3D-4A3391533B4E}" destId="{4393E6BB-0178-45B5-97BE-E99836742746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73FAAF2-9B36-4CAB-BB22-F5379342386F}" type="doc">
      <dgm:prSet loTypeId="urn:microsoft.com/office/officeart/2008/layout/LinedList" loCatId="list" qsTypeId="urn:microsoft.com/office/officeart/2005/8/quickstyle/simple2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6E12E7A4-A180-442A-8C32-3548A0244975}">
      <dgm:prSet/>
      <dgm:spPr/>
      <dgm:t>
        <a:bodyPr/>
        <a:lstStyle/>
        <a:p>
          <a:r>
            <a:rPr lang="en-US" b="0" i="0" baseline="0"/>
            <a:t>Relationships are a </a:t>
          </a:r>
          <a:r>
            <a:rPr lang="en-US" b="1" i="0" baseline="0"/>
            <a:t>core social determinant of health</a:t>
          </a:r>
          <a:endParaRPr lang="en-US"/>
        </a:p>
      </dgm:t>
    </dgm:pt>
    <dgm:pt modelId="{1D348809-88A6-4961-AC4E-B2BF6F58DD1C}" type="parTrans" cxnId="{FA31FE24-24F9-40C3-B01A-5667B4150F2D}">
      <dgm:prSet/>
      <dgm:spPr/>
      <dgm:t>
        <a:bodyPr/>
        <a:lstStyle/>
        <a:p>
          <a:endParaRPr lang="en-US"/>
        </a:p>
      </dgm:t>
    </dgm:pt>
    <dgm:pt modelId="{FC7F88E1-CB7E-408B-AD7A-9D3C48214EB1}" type="sibTrans" cxnId="{FA31FE24-24F9-40C3-B01A-5667B4150F2D}">
      <dgm:prSet/>
      <dgm:spPr/>
      <dgm:t>
        <a:bodyPr/>
        <a:lstStyle/>
        <a:p>
          <a:endParaRPr lang="en-US"/>
        </a:p>
      </dgm:t>
    </dgm:pt>
    <dgm:pt modelId="{CF34CFE5-1864-4538-8F41-B7D8BF3BF76B}">
      <dgm:prSet/>
      <dgm:spPr/>
      <dgm:t>
        <a:bodyPr/>
        <a:lstStyle/>
        <a:p>
          <a:r>
            <a:rPr lang="en-US" b="0" i="0" baseline="0"/>
            <a:t>Quality of our connections affects </a:t>
          </a:r>
          <a:r>
            <a:rPr lang="en-US" b="1" i="0" baseline="0"/>
            <a:t>how we think, feel, and function</a:t>
          </a:r>
          <a:endParaRPr lang="en-US"/>
        </a:p>
      </dgm:t>
    </dgm:pt>
    <dgm:pt modelId="{467285A2-79D9-40EB-A714-8F2990BBDB9C}" type="parTrans" cxnId="{CEFD1C8A-5836-40EC-9486-AA92FF1D6065}">
      <dgm:prSet/>
      <dgm:spPr/>
      <dgm:t>
        <a:bodyPr/>
        <a:lstStyle/>
        <a:p>
          <a:endParaRPr lang="en-US"/>
        </a:p>
      </dgm:t>
    </dgm:pt>
    <dgm:pt modelId="{D4DF241F-EF59-47FB-91EA-134A3034F6A5}" type="sibTrans" cxnId="{CEFD1C8A-5836-40EC-9486-AA92FF1D6065}">
      <dgm:prSet/>
      <dgm:spPr/>
      <dgm:t>
        <a:bodyPr/>
        <a:lstStyle/>
        <a:p>
          <a:endParaRPr lang="en-US"/>
        </a:p>
      </dgm:t>
    </dgm:pt>
    <dgm:pt modelId="{94F81F6D-5165-4CC4-AAE2-F7E37E5307FF}">
      <dgm:prSet/>
      <dgm:spPr/>
      <dgm:t>
        <a:bodyPr/>
        <a:lstStyle/>
        <a:p>
          <a:r>
            <a:rPr lang="en-US" b="0" i="0" baseline="0"/>
            <a:t>Both </a:t>
          </a:r>
          <a:r>
            <a:rPr lang="en-US" b="1" i="0" baseline="0"/>
            <a:t>supportive and unhealthy relationships</a:t>
          </a:r>
          <a:r>
            <a:rPr lang="en-US" b="0" i="0" baseline="0"/>
            <a:t> play a role in long-term wellness</a:t>
          </a:r>
          <a:endParaRPr lang="en-US"/>
        </a:p>
      </dgm:t>
    </dgm:pt>
    <dgm:pt modelId="{B448A502-0F90-4AFB-99BF-7CB134729BD8}" type="parTrans" cxnId="{725E02D3-89D0-455B-841C-0575382C5462}">
      <dgm:prSet/>
      <dgm:spPr/>
      <dgm:t>
        <a:bodyPr/>
        <a:lstStyle/>
        <a:p>
          <a:endParaRPr lang="en-US"/>
        </a:p>
      </dgm:t>
    </dgm:pt>
    <dgm:pt modelId="{DE737D01-16F1-4DCE-911D-653C22A744E8}" type="sibTrans" cxnId="{725E02D3-89D0-455B-841C-0575382C5462}">
      <dgm:prSet/>
      <dgm:spPr/>
      <dgm:t>
        <a:bodyPr/>
        <a:lstStyle/>
        <a:p>
          <a:endParaRPr lang="en-US"/>
        </a:p>
      </dgm:t>
    </dgm:pt>
    <dgm:pt modelId="{DE34A353-B235-4CFE-9957-F1E20866B607}" type="pres">
      <dgm:prSet presAssocID="{573FAAF2-9B36-4CAB-BB22-F5379342386F}" presName="vert0" presStyleCnt="0">
        <dgm:presLayoutVars>
          <dgm:dir/>
          <dgm:animOne val="branch"/>
          <dgm:animLvl val="lvl"/>
        </dgm:presLayoutVars>
      </dgm:prSet>
      <dgm:spPr/>
    </dgm:pt>
    <dgm:pt modelId="{39EEF5CA-3E21-4B52-93DA-6A1E1F0998B1}" type="pres">
      <dgm:prSet presAssocID="{6E12E7A4-A180-442A-8C32-3548A0244975}" presName="thickLine" presStyleLbl="alignNode1" presStyleIdx="0" presStyleCnt="3"/>
      <dgm:spPr/>
    </dgm:pt>
    <dgm:pt modelId="{97C4C680-F72E-4057-96EB-85BFCDD8348B}" type="pres">
      <dgm:prSet presAssocID="{6E12E7A4-A180-442A-8C32-3548A0244975}" presName="horz1" presStyleCnt="0"/>
      <dgm:spPr/>
    </dgm:pt>
    <dgm:pt modelId="{41FBACF0-ECB2-4FC4-85CE-69AE038DBB1C}" type="pres">
      <dgm:prSet presAssocID="{6E12E7A4-A180-442A-8C32-3548A0244975}" presName="tx1" presStyleLbl="revTx" presStyleIdx="0" presStyleCnt="3"/>
      <dgm:spPr/>
    </dgm:pt>
    <dgm:pt modelId="{18EA9A8C-CDA0-44E1-8984-9FDA40D7D765}" type="pres">
      <dgm:prSet presAssocID="{6E12E7A4-A180-442A-8C32-3548A0244975}" presName="vert1" presStyleCnt="0"/>
      <dgm:spPr/>
    </dgm:pt>
    <dgm:pt modelId="{94E1FB35-C78C-49BD-B3B3-42BF15F98881}" type="pres">
      <dgm:prSet presAssocID="{CF34CFE5-1864-4538-8F41-B7D8BF3BF76B}" presName="thickLine" presStyleLbl="alignNode1" presStyleIdx="1" presStyleCnt="3"/>
      <dgm:spPr/>
    </dgm:pt>
    <dgm:pt modelId="{FFA834F0-5CE9-4137-B957-C947A894A6D5}" type="pres">
      <dgm:prSet presAssocID="{CF34CFE5-1864-4538-8F41-B7D8BF3BF76B}" presName="horz1" presStyleCnt="0"/>
      <dgm:spPr/>
    </dgm:pt>
    <dgm:pt modelId="{D4FD4566-1CC0-40B8-A8F7-3C8EE5EA1A68}" type="pres">
      <dgm:prSet presAssocID="{CF34CFE5-1864-4538-8F41-B7D8BF3BF76B}" presName="tx1" presStyleLbl="revTx" presStyleIdx="1" presStyleCnt="3"/>
      <dgm:spPr/>
    </dgm:pt>
    <dgm:pt modelId="{DF573652-6DE2-44FB-8D8A-CD637A8B2A82}" type="pres">
      <dgm:prSet presAssocID="{CF34CFE5-1864-4538-8F41-B7D8BF3BF76B}" presName="vert1" presStyleCnt="0"/>
      <dgm:spPr/>
    </dgm:pt>
    <dgm:pt modelId="{0BFE9381-F67F-46B9-92E4-D607B3C3A36E}" type="pres">
      <dgm:prSet presAssocID="{94F81F6D-5165-4CC4-AAE2-F7E37E5307FF}" presName="thickLine" presStyleLbl="alignNode1" presStyleIdx="2" presStyleCnt="3"/>
      <dgm:spPr/>
    </dgm:pt>
    <dgm:pt modelId="{21704916-F14F-41F7-914E-042776E2FF9C}" type="pres">
      <dgm:prSet presAssocID="{94F81F6D-5165-4CC4-AAE2-F7E37E5307FF}" presName="horz1" presStyleCnt="0"/>
      <dgm:spPr/>
    </dgm:pt>
    <dgm:pt modelId="{550FA64F-E79C-4D26-A08A-7043AFAB61CD}" type="pres">
      <dgm:prSet presAssocID="{94F81F6D-5165-4CC4-AAE2-F7E37E5307FF}" presName="tx1" presStyleLbl="revTx" presStyleIdx="2" presStyleCnt="3"/>
      <dgm:spPr/>
    </dgm:pt>
    <dgm:pt modelId="{48231D75-D2C0-469D-9E14-69A8E46AE932}" type="pres">
      <dgm:prSet presAssocID="{94F81F6D-5165-4CC4-AAE2-F7E37E5307FF}" presName="vert1" presStyleCnt="0"/>
      <dgm:spPr/>
    </dgm:pt>
  </dgm:ptLst>
  <dgm:cxnLst>
    <dgm:cxn modelId="{D2CA3218-07AF-4E8C-9BA0-F52962A7E009}" type="presOf" srcId="{94F81F6D-5165-4CC4-AAE2-F7E37E5307FF}" destId="{550FA64F-E79C-4D26-A08A-7043AFAB61CD}" srcOrd="0" destOrd="0" presId="urn:microsoft.com/office/officeart/2008/layout/LinedList"/>
    <dgm:cxn modelId="{FA31FE24-24F9-40C3-B01A-5667B4150F2D}" srcId="{573FAAF2-9B36-4CAB-BB22-F5379342386F}" destId="{6E12E7A4-A180-442A-8C32-3548A0244975}" srcOrd="0" destOrd="0" parTransId="{1D348809-88A6-4961-AC4E-B2BF6F58DD1C}" sibTransId="{FC7F88E1-CB7E-408B-AD7A-9D3C48214EB1}"/>
    <dgm:cxn modelId="{C5C75C4B-7B88-4B92-B7F5-F46A6F4EF23E}" type="presOf" srcId="{573FAAF2-9B36-4CAB-BB22-F5379342386F}" destId="{DE34A353-B235-4CFE-9957-F1E20866B607}" srcOrd="0" destOrd="0" presId="urn:microsoft.com/office/officeart/2008/layout/LinedList"/>
    <dgm:cxn modelId="{27F28A79-6CDA-407A-BD8F-C2645B23733E}" type="presOf" srcId="{6E12E7A4-A180-442A-8C32-3548A0244975}" destId="{41FBACF0-ECB2-4FC4-85CE-69AE038DBB1C}" srcOrd="0" destOrd="0" presId="urn:microsoft.com/office/officeart/2008/layout/LinedList"/>
    <dgm:cxn modelId="{CEFD1C8A-5836-40EC-9486-AA92FF1D6065}" srcId="{573FAAF2-9B36-4CAB-BB22-F5379342386F}" destId="{CF34CFE5-1864-4538-8F41-B7D8BF3BF76B}" srcOrd="1" destOrd="0" parTransId="{467285A2-79D9-40EB-A714-8F2990BBDB9C}" sibTransId="{D4DF241F-EF59-47FB-91EA-134A3034F6A5}"/>
    <dgm:cxn modelId="{A11A7CBF-0921-4B77-B40C-5959D31EEBCD}" type="presOf" srcId="{CF34CFE5-1864-4538-8F41-B7D8BF3BF76B}" destId="{D4FD4566-1CC0-40B8-A8F7-3C8EE5EA1A68}" srcOrd="0" destOrd="0" presId="urn:microsoft.com/office/officeart/2008/layout/LinedList"/>
    <dgm:cxn modelId="{725E02D3-89D0-455B-841C-0575382C5462}" srcId="{573FAAF2-9B36-4CAB-BB22-F5379342386F}" destId="{94F81F6D-5165-4CC4-AAE2-F7E37E5307FF}" srcOrd="2" destOrd="0" parTransId="{B448A502-0F90-4AFB-99BF-7CB134729BD8}" sibTransId="{DE737D01-16F1-4DCE-911D-653C22A744E8}"/>
    <dgm:cxn modelId="{84354E04-011E-4432-BE40-2F338713C173}" type="presParOf" srcId="{DE34A353-B235-4CFE-9957-F1E20866B607}" destId="{39EEF5CA-3E21-4B52-93DA-6A1E1F0998B1}" srcOrd="0" destOrd="0" presId="urn:microsoft.com/office/officeart/2008/layout/LinedList"/>
    <dgm:cxn modelId="{6447F66D-1AB7-4400-9A3C-3E295ABC9FE9}" type="presParOf" srcId="{DE34A353-B235-4CFE-9957-F1E20866B607}" destId="{97C4C680-F72E-4057-96EB-85BFCDD8348B}" srcOrd="1" destOrd="0" presId="urn:microsoft.com/office/officeart/2008/layout/LinedList"/>
    <dgm:cxn modelId="{6AF958B6-80A5-4B71-ACB7-11303AA2D123}" type="presParOf" srcId="{97C4C680-F72E-4057-96EB-85BFCDD8348B}" destId="{41FBACF0-ECB2-4FC4-85CE-69AE038DBB1C}" srcOrd="0" destOrd="0" presId="urn:microsoft.com/office/officeart/2008/layout/LinedList"/>
    <dgm:cxn modelId="{62BCEDDA-49FB-4131-AABF-D3410B550C7D}" type="presParOf" srcId="{97C4C680-F72E-4057-96EB-85BFCDD8348B}" destId="{18EA9A8C-CDA0-44E1-8984-9FDA40D7D765}" srcOrd="1" destOrd="0" presId="urn:microsoft.com/office/officeart/2008/layout/LinedList"/>
    <dgm:cxn modelId="{BCB523FB-BEDB-485E-9CB5-6EF1C859ABE6}" type="presParOf" srcId="{DE34A353-B235-4CFE-9957-F1E20866B607}" destId="{94E1FB35-C78C-49BD-B3B3-42BF15F98881}" srcOrd="2" destOrd="0" presId="urn:microsoft.com/office/officeart/2008/layout/LinedList"/>
    <dgm:cxn modelId="{4C144AA2-1D57-40B6-9E21-E2D68C36A6E0}" type="presParOf" srcId="{DE34A353-B235-4CFE-9957-F1E20866B607}" destId="{FFA834F0-5CE9-4137-B957-C947A894A6D5}" srcOrd="3" destOrd="0" presId="urn:microsoft.com/office/officeart/2008/layout/LinedList"/>
    <dgm:cxn modelId="{B09894AA-9FE8-4C94-95B4-B5262C1FC585}" type="presParOf" srcId="{FFA834F0-5CE9-4137-B957-C947A894A6D5}" destId="{D4FD4566-1CC0-40B8-A8F7-3C8EE5EA1A68}" srcOrd="0" destOrd="0" presId="urn:microsoft.com/office/officeart/2008/layout/LinedList"/>
    <dgm:cxn modelId="{7590C2D1-B2DA-411D-890E-7FFE41989E63}" type="presParOf" srcId="{FFA834F0-5CE9-4137-B957-C947A894A6D5}" destId="{DF573652-6DE2-44FB-8D8A-CD637A8B2A82}" srcOrd="1" destOrd="0" presId="urn:microsoft.com/office/officeart/2008/layout/LinedList"/>
    <dgm:cxn modelId="{B7F8939E-4D61-48EC-8409-75B4EC0EECF1}" type="presParOf" srcId="{DE34A353-B235-4CFE-9957-F1E20866B607}" destId="{0BFE9381-F67F-46B9-92E4-D607B3C3A36E}" srcOrd="4" destOrd="0" presId="urn:microsoft.com/office/officeart/2008/layout/LinedList"/>
    <dgm:cxn modelId="{42BE6400-728B-4016-AD75-B8385CBA7954}" type="presParOf" srcId="{DE34A353-B235-4CFE-9957-F1E20866B607}" destId="{21704916-F14F-41F7-914E-042776E2FF9C}" srcOrd="5" destOrd="0" presId="urn:microsoft.com/office/officeart/2008/layout/LinedList"/>
    <dgm:cxn modelId="{53CB1875-E7FD-4CF2-AF57-94D966EBB81E}" type="presParOf" srcId="{21704916-F14F-41F7-914E-042776E2FF9C}" destId="{550FA64F-E79C-4D26-A08A-7043AFAB61CD}" srcOrd="0" destOrd="0" presId="urn:microsoft.com/office/officeart/2008/layout/LinedList"/>
    <dgm:cxn modelId="{FB917E3A-C318-4D95-8D32-38DA5352D06B}" type="presParOf" srcId="{21704916-F14F-41F7-914E-042776E2FF9C}" destId="{48231D75-D2C0-469D-9E14-69A8E46AE93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CC2285E-6AF7-44DE-901E-668C266202FD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084E91C-41EB-4DBD-9BC7-B62EF23445E3}">
      <dgm:prSet/>
      <dgm:spPr/>
      <dgm:t>
        <a:bodyPr/>
        <a:lstStyle/>
        <a:p>
          <a:r>
            <a:rPr lang="en-US" b="0" i="0" baseline="0"/>
            <a:t>Strong, positive relationships are linked to:</a:t>
          </a:r>
          <a:endParaRPr lang="en-US"/>
        </a:p>
      </dgm:t>
    </dgm:pt>
    <dgm:pt modelId="{FE7D7014-2DB4-421F-ADE7-BEA8A76B7D37}" type="parTrans" cxnId="{9DF5080F-C744-4A40-AF4F-53069ABD12FC}">
      <dgm:prSet/>
      <dgm:spPr/>
      <dgm:t>
        <a:bodyPr/>
        <a:lstStyle/>
        <a:p>
          <a:endParaRPr lang="en-US"/>
        </a:p>
      </dgm:t>
    </dgm:pt>
    <dgm:pt modelId="{986B9605-93A0-4712-BF9A-4AFE27663840}" type="sibTrans" cxnId="{9DF5080F-C744-4A40-AF4F-53069ABD12FC}">
      <dgm:prSet/>
      <dgm:spPr/>
      <dgm:t>
        <a:bodyPr/>
        <a:lstStyle/>
        <a:p>
          <a:endParaRPr lang="en-US"/>
        </a:p>
      </dgm:t>
    </dgm:pt>
    <dgm:pt modelId="{B7A118FC-2863-4BCB-BEBA-1F31977FDEE4}">
      <dgm:prSet/>
      <dgm:spPr/>
      <dgm:t>
        <a:bodyPr/>
        <a:lstStyle/>
        <a:p>
          <a:r>
            <a:rPr lang="en-US" b="1" i="0" baseline="0" dirty="0"/>
            <a:t>Lower stress</a:t>
          </a:r>
          <a:r>
            <a:rPr lang="en-US" b="0" i="0" baseline="0" dirty="0"/>
            <a:t> and better coping skills</a:t>
          </a:r>
          <a:endParaRPr lang="en-US" dirty="0"/>
        </a:p>
      </dgm:t>
    </dgm:pt>
    <dgm:pt modelId="{5A8BD885-95CD-4230-AEE5-C36E7575BF1D}" type="parTrans" cxnId="{E56CBDEE-35C2-46C1-A3C2-9A70C81A6249}">
      <dgm:prSet/>
      <dgm:spPr/>
      <dgm:t>
        <a:bodyPr/>
        <a:lstStyle/>
        <a:p>
          <a:endParaRPr lang="en-US"/>
        </a:p>
      </dgm:t>
    </dgm:pt>
    <dgm:pt modelId="{B55F401A-59CE-450C-805A-846A04204087}" type="sibTrans" cxnId="{E56CBDEE-35C2-46C1-A3C2-9A70C81A6249}">
      <dgm:prSet/>
      <dgm:spPr/>
      <dgm:t>
        <a:bodyPr/>
        <a:lstStyle/>
        <a:p>
          <a:endParaRPr lang="en-US"/>
        </a:p>
      </dgm:t>
    </dgm:pt>
    <dgm:pt modelId="{597863E7-8086-4D63-9139-BA5D6595C262}">
      <dgm:prSet/>
      <dgm:spPr/>
      <dgm:t>
        <a:bodyPr/>
        <a:lstStyle/>
        <a:p>
          <a:r>
            <a:rPr lang="en-US" b="1" i="0" baseline="0" dirty="0"/>
            <a:t>Reduced risk of anxiety and depression</a:t>
          </a:r>
          <a:endParaRPr lang="en-US" dirty="0"/>
        </a:p>
      </dgm:t>
    </dgm:pt>
    <dgm:pt modelId="{FF6F5D88-D144-47B1-8C85-4A1D945ED401}" type="parTrans" cxnId="{74B6753B-E713-403E-8711-EE2CDF031337}">
      <dgm:prSet/>
      <dgm:spPr/>
      <dgm:t>
        <a:bodyPr/>
        <a:lstStyle/>
        <a:p>
          <a:endParaRPr lang="en-US"/>
        </a:p>
      </dgm:t>
    </dgm:pt>
    <dgm:pt modelId="{01FBD503-5310-4209-AE4B-3D29ED9057BF}" type="sibTrans" cxnId="{74B6753B-E713-403E-8711-EE2CDF031337}">
      <dgm:prSet/>
      <dgm:spPr/>
      <dgm:t>
        <a:bodyPr/>
        <a:lstStyle/>
        <a:p>
          <a:endParaRPr lang="en-US"/>
        </a:p>
      </dgm:t>
    </dgm:pt>
    <dgm:pt modelId="{E558331E-2A34-422D-8EF1-428BF050D46E}">
      <dgm:prSet/>
      <dgm:spPr/>
      <dgm:t>
        <a:bodyPr/>
        <a:lstStyle/>
        <a:p>
          <a:r>
            <a:rPr lang="en-US" b="1" i="0" baseline="0" dirty="0"/>
            <a:t>Improved physical health</a:t>
          </a:r>
          <a:r>
            <a:rPr lang="en-US" b="0" i="0" baseline="0" dirty="0"/>
            <a:t> (heart health, immune system, longevity)</a:t>
          </a:r>
          <a:endParaRPr lang="en-US" dirty="0"/>
        </a:p>
      </dgm:t>
    </dgm:pt>
    <dgm:pt modelId="{DC09658F-157E-49A3-B0FE-430077FBE2D2}" type="parTrans" cxnId="{E3E78D2C-E752-4DF7-BDB3-838B1DFAC24D}">
      <dgm:prSet/>
      <dgm:spPr/>
      <dgm:t>
        <a:bodyPr/>
        <a:lstStyle/>
        <a:p>
          <a:endParaRPr lang="en-US"/>
        </a:p>
      </dgm:t>
    </dgm:pt>
    <dgm:pt modelId="{897BC679-BA78-43E7-9DEF-82100E789B95}" type="sibTrans" cxnId="{E3E78D2C-E752-4DF7-BDB3-838B1DFAC24D}">
      <dgm:prSet/>
      <dgm:spPr/>
      <dgm:t>
        <a:bodyPr/>
        <a:lstStyle/>
        <a:p>
          <a:endParaRPr lang="en-US"/>
        </a:p>
      </dgm:t>
    </dgm:pt>
    <dgm:pt modelId="{469E28CC-3641-43AE-99F5-3A7DC197B7CE}">
      <dgm:prSet/>
      <dgm:spPr/>
      <dgm:t>
        <a:bodyPr/>
        <a:lstStyle/>
        <a:p>
          <a:r>
            <a:rPr lang="en-US" b="0" i="0" baseline="0" dirty="0"/>
            <a:t>Social isolation and poor-quality relationships increase risks for:</a:t>
          </a:r>
          <a:endParaRPr lang="en-US" dirty="0"/>
        </a:p>
      </dgm:t>
    </dgm:pt>
    <dgm:pt modelId="{4F223CAA-6782-45E3-9929-B22DF9AD0CF0}" type="parTrans" cxnId="{160F4BA1-D379-4447-B1A2-C6D57BEBB220}">
      <dgm:prSet/>
      <dgm:spPr/>
      <dgm:t>
        <a:bodyPr/>
        <a:lstStyle/>
        <a:p>
          <a:endParaRPr lang="en-US"/>
        </a:p>
      </dgm:t>
    </dgm:pt>
    <dgm:pt modelId="{4D99FBE0-F391-4B00-A722-A28991C29CE1}" type="sibTrans" cxnId="{160F4BA1-D379-4447-B1A2-C6D57BEBB220}">
      <dgm:prSet/>
      <dgm:spPr/>
      <dgm:t>
        <a:bodyPr/>
        <a:lstStyle/>
        <a:p>
          <a:endParaRPr lang="en-US"/>
        </a:p>
      </dgm:t>
    </dgm:pt>
    <dgm:pt modelId="{B3C26591-E969-4EE4-9F0A-1ECF4F833FA2}">
      <dgm:prSet/>
      <dgm:spPr/>
      <dgm:t>
        <a:bodyPr/>
        <a:lstStyle/>
        <a:p>
          <a:r>
            <a:rPr lang="en-US" b="1" i="0" baseline="0" dirty="0"/>
            <a:t>Chronic stress</a:t>
          </a:r>
          <a:r>
            <a:rPr lang="en-US" b="0" i="0" baseline="0" dirty="0"/>
            <a:t> and burnout</a:t>
          </a:r>
          <a:endParaRPr lang="en-US" dirty="0"/>
        </a:p>
      </dgm:t>
    </dgm:pt>
    <dgm:pt modelId="{164010A3-0949-4C8A-A9B4-458AB24B5523}" type="parTrans" cxnId="{8909CE24-921A-42F3-8870-1C12A8053F86}">
      <dgm:prSet/>
      <dgm:spPr/>
      <dgm:t>
        <a:bodyPr/>
        <a:lstStyle/>
        <a:p>
          <a:endParaRPr lang="en-US"/>
        </a:p>
      </dgm:t>
    </dgm:pt>
    <dgm:pt modelId="{B9B1A829-5DD7-406D-A3FB-068739D3892F}" type="sibTrans" cxnId="{8909CE24-921A-42F3-8870-1C12A8053F86}">
      <dgm:prSet/>
      <dgm:spPr/>
      <dgm:t>
        <a:bodyPr/>
        <a:lstStyle/>
        <a:p>
          <a:endParaRPr lang="en-US"/>
        </a:p>
      </dgm:t>
    </dgm:pt>
    <dgm:pt modelId="{D16D457E-7FC4-46FB-8D41-4C18C73D3A09}">
      <dgm:prSet/>
      <dgm:spPr/>
      <dgm:t>
        <a:bodyPr/>
        <a:lstStyle/>
        <a:p>
          <a:r>
            <a:rPr lang="en-US" b="1" i="0" baseline="0" dirty="0"/>
            <a:t>Physical illness</a:t>
          </a:r>
          <a:r>
            <a:rPr lang="en-US" b="0" i="0" baseline="0" dirty="0"/>
            <a:t> and premature mortality</a:t>
          </a:r>
          <a:endParaRPr lang="en-US" dirty="0"/>
        </a:p>
      </dgm:t>
    </dgm:pt>
    <dgm:pt modelId="{E90732B6-261A-4DEE-9992-670586141995}" type="parTrans" cxnId="{46E6360B-7F0F-4477-A255-6515CBB4BDBE}">
      <dgm:prSet/>
      <dgm:spPr/>
      <dgm:t>
        <a:bodyPr/>
        <a:lstStyle/>
        <a:p>
          <a:endParaRPr lang="en-US"/>
        </a:p>
      </dgm:t>
    </dgm:pt>
    <dgm:pt modelId="{545AC037-9FBD-46A5-BE0F-5DED55C17059}" type="sibTrans" cxnId="{46E6360B-7F0F-4477-A255-6515CBB4BDBE}">
      <dgm:prSet/>
      <dgm:spPr/>
      <dgm:t>
        <a:bodyPr/>
        <a:lstStyle/>
        <a:p>
          <a:endParaRPr lang="en-US"/>
        </a:p>
      </dgm:t>
    </dgm:pt>
    <dgm:pt modelId="{E32F4CD4-8FFE-4470-BCF0-E9F2A5656F25}" type="pres">
      <dgm:prSet presAssocID="{9CC2285E-6AF7-44DE-901E-668C266202FD}" presName="linear" presStyleCnt="0">
        <dgm:presLayoutVars>
          <dgm:animLvl val="lvl"/>
          <dgm:resizeHandles val="exact"/>
        </dgm:presLayoutVars>
      </dgm:prSet>
      <dgm:spPr/>
    </dgm:pt>
    <dgm:pt modelId="{447F0EEF-F19E-4021-AED5-151D9C915C3F}" type="pres">
      <dgm:prSet presAssocID="{9084E91C-41EB-4DBD-9BC7-B62EF23445E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C7747B7-7FD0-48C1-BC9D-85C3AE0C0586}" type="pres">
      <dgm:prSet presAssocID="{9084E91C-41EB-4DBD-9BC7-B62EF23445E3}" presName="childText" presStyleLbl="revTx" presStyleIdx="0" presStyleCnt="2">
        <dgm:presLayoutVars>
          <dgm:bulletEnabled val="1"/>
        </dgm:presLayoutVars>
      </dgm:prSet>
      <dgm:spPr/>
    </dgm:pt>
    <dgm:pt modelId="{A9D6907A-B509-4014-AB26-FDDE27399A2D}" type="pres">
      <dgm:prSet presAssocID="{469E28CC-3641-43AE-99F5-3A7DC197B7CE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C93F1517-58EF-4440-84F6-266825E3FFBB}" type="pres">
      <dgm:prSet presAssocID="{469E28CC-3641-43AE-99F5-3A7DC197B7CE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24FF0C0A-C196-4A53-A494-2B98258B0DAE}" type="presOf" srcId="{469E28CC-3641-43AE-99F5-3A7DC197B7CE}" destId="{A9D6907A-B509-4014-AB26-FDDE27399A2D}" srcOrd="0" destOrd="0" presId="urn:microsoft.com/office/officeart/2005/8/layout/vList2"/>
    <dgm:cxn modelId="{46E6360B-7F0F-4477-A255-6515CBB4BDBE}" srcId="{469E28CC-3641-43AE-99F5-3A7DC197B7CE}" destId="{D16D457E-7FC4-46FB-8D41-4C18C73D3A09}" srcOrd="1" destOrd="0" parTransId="{E90732B6-261A-4DEE-9992-670586141995}" sibTransId="{545AC037-9FBD-46A5-BE0F-5DED55C17059}"/>
    <dgm:cxn modelId="{9DF5080F-C744-4A40-AF4F-53069ABD12FC}" srcId="{9CC2285E-6AF7-44DE-901E-668C266202FD}" destId="{9084E91C-41EB-4DBD-9BC7-B62EF23445E3}" srcOrd="0" destOrd="0" parTransId="{FE7D7014-2DB4-421F-ADE7-BEA8A76B7D37}" sibTransId="{986B9605-93A0-4712-BF9A-4AFE27663840}"/>
    <dgm:cxn modelId="{C60E6819-D42F-4E36-B400-45145D1C7E60}" type="presOf" srcId="{9084E91C-41EB-4DBD-9BC7-B62EF23445E3}" destId="{447F0EEF-F19E-4021-AED5-151D9C915C3F}" srcOrd="0" destOrd="0" presId="urn:microsoft.com/office/officeart/2005/8/layout/vList2"/>
    <dgm:cxn modelId="{8909CE24-921A-42F3-8870-1C12A8053F86}" srcId="{469E28CC-3641-43AE-99F5-3A7DC197B7CE}" destId="{B3C26591-E969-4EE4-9F0A-1ECF4F833FA2}" srcOrd="0" destOrd="0" parTransId="{164010A3-0949-4C8A-A9B4-458AB24B5523}" sibTransId="{B9B1A829-5DD7-406D-A3FB-068739D3892F}"/>
    <dgm:cxn modelId="{E3E78D2C-E752-4DF7-BDB3-838B1DFAC24D}" srcId="{9084E91C-41EB-4DBD-9BC7-B62EF23445E3}" destId="{E558331E-2A34-422D-8EF1-428BF050D46E}" srcOrd="2" destOrd="0" parTransId="{DC09658F-157E-49A3-B0FE-430077FBE2D2}" sibTransId="{897BC679-BA78-43E7-9DEF-82100E789B95}"/>
    <dgm:cxn modelId="{2B878A36-00EA-48F9-A087-536B5792D33D}" type="presOf" srcId="{B3C26591-E969-4EE4-9F0A-1ECF4F833FA2}" destId="{C93F1517-58EF-4440-84F6-266825E3FFBB}" srcOrd="0" destOrd="0" presId="urn:microsoft.com/office/officeart/2005/8/layout/vList2"/>
    <dgm:cxn modelId="{74B6753B-E713-403E-8711-EE2CDF031337}" srcId="{9084E91C-41EB-4DBD-9BC7-B62EF23445E3}" destId="{597863E7-8086-4D63-9139-BA5D6595C262}" srcOrd="1" destOrd="0" parTransId="{FF6F5D88-D144-47B1-8C85-4A1D945ED401}" sibTransId="{01FBD503-5310-4209-AE4B-3D29ED9057BF}"/>
    <dgm:cxn modelId="{F8CF457A-9792-4F36-9959-B58EE414A983}" type="presOf" srcId="{B7A118FC-2863-4BCB-BEBA-1F31977FDEE4}" destId="{1C7747B7-7FD0-48C1-BC9D-85C3AE0C0586}" srcOrd="0" destOrd="0" presId="urn:microsoft.com/office/officeart/2005/8/layout/vList2"/>
    <dgm:cxn modelId="{C2076D8C-9E3D-49E6-BF1D-374A84E5B1FC}" type="presOf" srcId="{E558331E-2A34-422D-8EF1-428BF050D46E}" destId="{1C7747B7-7FD0-48C1-BC9D-85C3AE0C0586}" srcOrd="0" destOrd="2" presId="urn:microsoft.com/office/officeart/2005/8/layout/vList2"/>
    <dgm:cxn modelId="{73957C90-26C8-49D3-89C9-6FF0375E0BC1}" type="presOf" srcId="{9CC2285E-6AF7-44DE-901E-668C266202FD}" destId="{E32F4CD4-8FFE-4470-BCF0-E9F2A5656F25}" srcOrd="0" destOrd="0" presId="urn:microsoft.com/office/officeart/2005/8/layout/vList2"/>
    <dgm:cxn modelId="{160F4BA1-D379-4447-B1A2-C6D57BEBB220}" srcId="{9CC2285E-6AF7-44DE-901E-668C266202FD}" destId="{469E28CC-3641-43AE-99F5-3A7DC197B7CE}" srcOrd="1" destOrd="0" parTransId="{4F223CAA-6782-45E3-9929-B22DF9AD0CF0}" sibTransId="{4D99FBE0-F391-4B00-A722-A28991C29CE1}"/>
    <dgm:cxn modelId="{229B6CCD-64E9-4952-AE62-812DB0BBB3D3}" type="presOf" srcId="{597863E7-8086-4D63-9139-BA5D6595C262}" destId="{1C7747B7-7FD0-48C1-BC9D-85C3AE0C0586}" srcOrd="0" destOrd="1" presId="urn:microsoft.com/office/officeart/2005/8/layout/vList2"/>
    <dgm:cxn modelId="{9CCFABE3-F5FE-49E3-A6C5-12CF4A88DB71}" type="presOf" srcId="{D16D457E-7FC4-46FB-8D41-4C18C73D3A09}" destId="{C93F1517-58EF-4440-84F6-266825E3FFBB}" srcOrd="0" destOrd="1" presId="urn:microsoft.com/office/officeart/2005/8/layout/vList2"/>
    <dgm:cxn modelId="{E56CBDEE-35C2-46C1-A3C2-9A70C81A6249}" srcId="{9084E91C-41EB-4DBD-9BC7-B62EF23445E3}" destId="{B7A118FC-2863-4BCB-BEBA-1F31977FDEE4}" srcOrd="0" destOrd="0" parTransId="{5A8BD885-95CD-4230-AEE5-C36E7575BF1D}" sibTransId="{B55F401A-59CE-450C-805A-846A04204087}"/>
    <dgm:cxn modelId="{F7C9A46C-3D53-4E21-B016-F58166E10CFF}" type="presParOf" srcId="{E32F4CD4-8FFE-4470-BCF0-E9F2A5656F25}" destId="{447F0EEF-F19E-4021-AED5-151D9C915C3F}" srcOrd="0" destOrd="0" presId="urn:microsoft.com/office/officeart/2005/8/layout/vList2"/>
    <dgm:cxn modelId="{F918C66C-51F0-43DB-AE08-0AE63378EC5B}" type="presParOf" srcId="{E32F4CD4-8FFE-4470-BCF0-E9F2A5656F25}" destId="{1C7747B7-7FD0-48C1-BC9D-85C3AE0C0586}" srcOrd="1" destOrd="0" presId="urn:microsoft.com/office/officeart/2005/8/layout/vList2"/>
    <dgm:cxn modelId="{61AE1309-803A-4C37-8531-B5EA212E8F1D}" type="presParOf" srcId="{E32F4CD4-8FFE-4470-BCF0-E9F2A5656F25}" destId="{A9D6907A-B509-4014-AB26-FDDE27399A2D}" srcOrd="2" destOrd="0" presId="urn:microsoft.com/office/officeart/2005/8/layout/vList2"/>
    <dgm:cxn modelId="{0553CFC7-E75B-4BF2-AACE-3884C8D602A6}" type="presParOf" srcId="{E32F4CD4-8FFE-4470-BCF0-E9F2A5656F25}" destId="{C93F1517-58EF-4440-84F6-266825E3FFBB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6EDD79C-236D-4F42-B749-105768AFCCD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0220725-75E9-4B76-A5F4-AC731092D6C9}">
      <dgm:prSet/>
      <dgm:spPr/>
      <dgm:t>
        <a:bodyPr/>
        <a:lstStyle/>
        <a:p>
          <a:r>
            <a:rPr lang="en-US" b="0" i="0" baseline="0" dirty="0"/>
            <a:t>Provide </a:t>
          </a:r>
          <a:r>
            <a:rPr lang="en-US" b="1" i="0" baseline="0" dirty="0"/>
            <a:t>emotional support</a:t>
          </a:r>
          <a:r>
            <a:rPr lang="en-US" b="0" i="0" baseline="0" dirty="0"/>
            <a:t> and encouragement</a:t>
          </a:r>
          <a:endParaRPr lang="en-US" dirty="0"/>
        </a:p>
      </dgm:t>
    </dgm:pt>
    <dgm:pt modelId="{FE389B8B-7235-4C8D-8F5E-ABA20D02EB1A}" type="parTrans" cxnId="{08D7E757-C9C3-489A-8FB3-B93B7C006459}">
      <dgm:prSet/>
      <dgm:spPr/>
      <dgm:t>
        <a:bodyPr/>
        <a:lstStyle/>
        <a:p>
          <a:endParaRPr lang="en-US"/>
        </a:p>
      </dgm:t>
    </dgm:pt>
    <dgm:pt modelId="{33C1C89F-1553-4A31-8873-D17A3A6668B9}" type="sibTrans" cxnId="{08D7E757-C9C3-489A-8FB3-B93B7C006459}">
      <dgm:prSet/>
      <dgm:spPr/>
      <dgm:t>
        <a:bodyPr/>
        <a:lstStyle/>
        <a:p>
          <a:endParaRPr lang="en-US"/>
        </a:p>
      </dgm:t>
    </dgm:pt>
    <dgm:pt modelId="{2801D0DC-A46C-4E53-9596-96A38496E12F}">
      <dgm:prSet/>
      <dgm:spPr/>
      <dgm:t>
        <a:bodyPr/>
        <a:lstStyle/>
        <a:p>
          <a:r>
            <a:rPr lang="en-US" b="0" i="0" baseline="0"/>
            <a:t>Help regulate stress through </a:t>
          </a:r>
          <a:r>
            <a:rPr lang="en-US" b="1" i="0" baseline="0"/>
            <a:t>belonging and connection</a:t>
          </a:r>
          <a:endParaRPr lang="en-US"/>
        </a:p>
      </dgm:t>
    </dgm:pt>
    <dgm:pt modelId="{FAB3A0C3-8EF6-4B57-B3FE-2D6E12CAB9EC}" type="parTrans" cxnId="{0A094416-A7FA-4906-83CC-4ED362AA3B53}">
      <dgm:prSet/>
      <dgm:spPr/>
      <dgm:t>
        <a:bodyPr/>
        <a:lstStyle/>
        <a:p>
          <a:endParaRPr lang="en-US"/>
        </a:p>
      </dgm:t>
    </dgm:pt>
    <dgm:pt modelId="{83FCD1D8-CF0A-48C7-8CA7-E560CBE239F3}" type="sibTrans" cxnId="{0A094416-A7FA-4906-83CC-4ED362AA3B53}">
      <dgm:prSet/>
      <dgm:spPr/>
      <dgm:t>
        <a:bodyPr/>
        <a:lstStyle/>
        <a:p>
          <a:endParaRPr lang="en-US"/>
        </a:p>
      </dgm:t>
    </dgm:pt>
    <dgm:pt modelId="{89E8D741-E29B-4F36-B51C-232A97FD3910}">
      <dgm:prSet/>
      <dgm:spPr/>
      <dgm:t>
        <a:bodyPr/>
        <a:lstStyle/>
        <a:p>
          <a:r>
            <a:rPr lang="en-US" b="0" i="0" baseline="0"/>
            <a:t>Contribute to </a:t>
          </a:r>
          <a:r>
            <a:rPr lang="en-US" b="1" i="0" baseline="0"/>
            <a:t>healthy habits</a:t>
          </a:r>
          <a:r>
            <a:rPr lang="en-US" b="0" i="0" baseline="0"/>
            <a:t> (exercise, nutrition, sleep)</a:t>
          </a:r>
          <a:endParaRPr lang="en-US"/>
        </a:p>
      </dgm:t>
    </dgm:pt>
    <dgm:pt modelId="{55B1269B-4D52-4E99-B67D-59CF18AD0501}" type="parTrans" cxnId="{BAC0CF8F-7B50-4EAE-9A25-39F0E832A8D2}">
      <dgm:prSet/>
      <dgm:spPr/>
      <dgm:t>
        <a:bodyPr/>
        <a:lstStyle/>
        <a:p>
          <a:endParaRPr lang="en-US"/>
        </a:p>
      </dgm:t>
    </dgm:pt>
    <dgm:pt modelId="{4A2E5A5B-D199-454B-B5EA-BE2CD8212462}" type="sibTrans" cxnId="{BAC0CF8F-7B50-4EAE-9A25-39F0E832A8D2}">
      <dgm:prSet/>
      <dgm:spPr/>
      <dgm:t>
        <a:bodyPr/>
        <a:lstStyle/>
        <a:p>
          <a:endParaRPr lang="en-US"/>
        </a:p>
      </dgm:t>
    </dgm:pt>
    <dgm:pt modelId="{4BF45328-E9B9-4FF6-B794-013F27E247D8}">
      <dgm:prSet/>
      <dgm:spPr/>
      <dgm:t>
        <a:bodyPr/>
        <a:lstStyle/>
        <a:p>
          <a:r>
            <a:rPr lang="en-US" b="0" i="0" baseline="0"/>
            <a:t>Act as a </a:t>
          </a:r>
          <a:r>
            <a:rPr lang="en-US" b="1" i="0" baseline="0"/>
            <a:t>protective factor</a:t>
          </a:r>
          <a:r>
            <a:rPr lang="en-US" b="0" i="0" baseline="0"/>
            <a:t> during life transitions or crises</a:t>
          </a:r>
          <a:endParaRPr lang="en-US"/>
        </a:p>
      </dgm:t>
    </dgm:pt>
    <dgm:pt modelId="{FC2C2778-0AFF-46CA-8DD3-F4C52A98BD8C}" type="parTrans" cxnId="{B21D1322-CCB0-4164-83E1-6180B28740A6}">
      <dgm:prSet/>
      <dgm:spPr/>
      <dgm:t>
        <a:bodyPr/>
        <a:lstStyle/>
        <a:p>
          <a:endParaRPr lang="en-US"/>
        </a:p>
      </dgm:t>
    </dgm:pt>
    <dgm:pt modelId="{7BD549F1-EF19-4645-AC3B-462AFBFBD7EC}" type="sibTrans" cxnId="{B21D1322-CCB0-4164-83E1-6180B28740A6}">
      <dgm:prSet/>
      <dgm:spPr/>
      <dgm:t>
        <a:bodyPr/>
        <a:lstStyle/>
        <a:p>
          <a:endParaRPr lang="en-US"/>
        </a:p>
      </dgm:t>
    </dgm:pt>
    <dgm:pt modelId="{68EBD96F-F81D-45AE-BA99-492B0FDEE8E5}" type="pres">
      <dgm:prSet presAssocID="{46EDD79C-236D-4F42-B749-105768AFCCDC}" presName="linear" presStyleCnt="0">
        <dgm:presLayoutVars>
          <dgm:animLvl val="lvl"/>
          <dgm:resizeHandles val="exact"/>
        </dgm:presLayoutVars>
      </dgm:prSet>
      <dgm:spPr/>
    </dgm:pt>
    <dgm:pt modelId="{C98F18A5-549E-46D3-8E65-6502CA534AAB}" type="pres">
      <dgm:prSet presAssocID="{80220725-75E9-4B76-A5F4-AC731092D6C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76882CF-6EE0-4C0F-B87A-EC8D4DA91F99}" type="pres">
      <dgm:prSet presAssocID="{33C1C89F-1553-4A31-8873-D17A3A6668B9}" presName="spacer" presStyleCnt="0"/>
      <dgm:spPr/>
    </dgm:pt>
    <dgm:pt modelId="{AF7EEE2C-3314-426E-A3A8-E5CB9CD5908A}" type="pres">
      <dgm:prSet presAssocID="{2801D0DC-A46C-4E53-9596-96A38496E12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EC739BD-F9DA-4CED-9957-30CCC8AE452B}" type="pres">
      <dgm:prSet presAssocID="{83FCD1D8-CF0A-48C7-8CA7-E560CBE239F3}" presName="spacer" presStyleCnt="0"/>
      <dgm:spPr/>
    </dgm:pt>
    <dgm:pt modelId="{1F3C3342-B30F-44EB-B379-B7D66449F730}" type="pres">
      <dgm:prSet presAssocID="{89E8D741-E29B-4F36-B51C-232A97FD391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A13B64F-B786-4FA5-B0C5-ECDD569B8BD8}" type="pres">
      <dgm:prSet presAssocID="{4A2E5A5B-D199-454B-B5EA-BE2CD8212462}" presName="spacer" presStyleCnt="0"/>
      <dgm:spPr/>
    </dgm:pt>
    <dgm:pt modelId="{DECFD564-76DB-4A73-B48D-8E73D5107F87}" type="pres">
      <dgm:prSet presAssocID="{4BF45328-E9B9-4FF6-B794-013F27E247D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A094416-A7FA-4906-83CC-4ED362AA3B53}" srcId="{46EDD79C-236D-4F42-B749-105768AFCCDC}" destId="{2801D0DC-A46C-4E53-9596-96A38496E12F}" srcOrd="1" destOrd="0" parTransId="{FAB3A0C3-8EF6-4B57-B3FE-2D6E12CAB9EC}" sibTransId="{83FCD1D8-CF0A-48C7-8CA7-E560CBE239F3}"/>
    <dgm:cxn modelId="{B21D1322-CCB0-4164-83E1-6180B28740A6}" srcId="{46EDD79C-236D-4F42-B749-105768AFCCDC}" destId="{4BF45328-E9B9-4FF6-B794-013F27E247D8}" srcOrd="3" destOrd="0" parTransId="{FC2C2778-0AFF-46CA-8DD3-F4C52A98BD8C}" sibTransId="{7BD549F1-EF19-4645-AC3B-462AFBFBD7EC}"/>
    <dgm:cxn modelId="{3B80AE42-6E4C-445B-86A0-09115E7819C7}" type="presOf" srcId="{89E8D741-E29B-4F36-B51C-232A97FD3910}" destId="{1F3C3342-B30F-44EB-B379-B7D66449F730}" srcOrd="0" destOrd="0" presId="urn:microsoft.com/office/officeart/2005/8/layout/vList2"/>
    <dgm:cxn modelId="{AD217B6B-3B14-48C7-B434-77584CB235C1}" type="presOf" srcId="{46EDD79C-236D-4F42-B749-105768AFCCDC}" destId="{68EBD96F-F81D-45AE-BA99-492B0FDEE8E5}" srcOrd="0" destOrd="0" presId="urn:microsoft.com/office/officeart/2005/8/layout/vList2"/>
    <dgm:cxn modelId="{79D6C656-9E1E-4AD4-9509-8820A2AD6E44}" type="presOf" srcId="{80220725-75E9-4B76-A5F4-AC731092D6C9}" destId="{C98F18A5-549E-46D3-8E65-6502CA534AAB}" srcOrd="0" destOrd="0" presId="urn:microsoft.com/office/officeart/2005/8/layout/vList2"/>
    <dgm:cxn modelId="{08D7E757-C9C3-489A-8FB3-B93B7C006459}" srcId="{46EDD79C-236D-4F42-B749-105768AFCCDC}" destId="{80220725-75E9-4B76-A5F4-AC731092D6C9}" srcOrd="0" destOrd="0" parTransId="{FE389B8B-7235-4C8D-8F5E-ABA20D02EB1A}" sibTransId="{33C1C89F-1553-4A31-8873-D17A3A6668B9}"/>
    <dgm:cxn modelId="{94AFFF57-E289-4D01-B922-8772CCFE4E7D}" type="presOf" srcId="{2801D0DC-A46C-4E53-9596-96A38496E12F}" destId="{AF7EEE2C-3314-426E-A3A8-E5CB9CD5908A}" srcOrd="0" destOrd="0" presId="urn:microsoft.com/office/officeart/2005/8/layout/vList2"/>
    <dgm:cxn modelId="{22C2A18B-22D4-4241-BD65-9E345137AA62}" type="presOf" srcId="{4BF45328-E9B9-4FF6-B794-013F27E247D8}" destId="{DECFD564-76DB-4A73-B48D-8E73D5107F87}" srcOrd="0" destOrd="0" presId="urn:microsoft.com/office/officeart/2005/8/layout/vList2"/>
    <dgm:cxn modelId="{BAC0CF8F-7B50-4EAE-9A25-39F0E832A8D2}" srcId="{46EDD79C-236D-4F42-B749-105768AFCCDC}" destId="{89E8D741-E29B-4F36-B51C-232A97FD3910}" srcOrd="2" destOrd="0" parTransId="{55B1269B-4D52-4E99-B67D-59CF18AD0501}" sibTransId="{4A2E5A5B-D199-454B-B5EA-BE2CD8212462}"/>
    <dgm:cxn modelId="{3008BA8E-8089-481A-92B0-9573433E5FED}" type="presParOf" srcId="{68EBD96F-F81D-45AE-BA99-492B0FDEE8E5}" destId="{C98F18A5-549E-46D3-8E65-6502CA534AAB}" srcOrd="0" destOrd="0" presId="urn:microsoft.com/office/officeart/2005/8/layout/vList2"/>
    <dgm:cxn modelId="{91B85355-3CF2-406B-950A-E00411EC6795}" type="presParOf" srcId="{68EBD96F-F81D-45AE-BA99-492B0FDEE8E5}" destId="{076882CF-6EE0-4C0F-B87A-EC8D4DA91F99}" srcOrd="1" destOrd="0" presId="urn:microsoft.com/office/officeart/2005/8/layout/vList2"/>
    <dgm:cxn modelId="{F1832462-3DB1-4A4E-BAE8-8CCFF9975DFA}" type="presParOf" srcId="{68EBD96F-F81D-45AE-BA99-492B0FDEE8E5}" destId="{AF7EEE2C-3314-426E-A3A8-E5CB9CD5908A}" srcOrd="2" destOrd="0" presId="urn:microsoft.com/office/officeart/2005/8/layout/vList2"/>
    <dgm:cxn modelId="{07FD990A-7FD4-4F1F-9813-8D46C14DD68B}" type="presParOf" srcId="{68EBD96F-F81D-45AE-BA99-492B0FDEE8E5}" destId="{3EC739BD-F9DA-4CED-9957-30CCC8AE452B}" srcOrd="3" destOrd="0" presId="urn:microsoft.com/office/officeart/2005/8/layout/vList2"/>
    <dgm:cxn modelId="{10BC8D3B-0A44-4D48-AD60-50663A126B3D}" type="presParOf" srcId="{68EBD96F-F81D-45AE-BA99-492B0FDEE8E5}" destId="{1F3C3342-B30F-44EB-B379-B7D66449F730}" srcOrd="4" destOrd="0" presId="urn:microsoft.com/office/officeart/2005/8/layout/vList2"/>
    <dgm:cxn modelId="{3C3850B4-3BE4-4D6B-AD3C-02B085057D4F}" type="presParOf" srcId="{68EBD96F-F81D-45AE-BA99-492B0FDEE8E5}" destId="{7A13B64F-B786-4FA5-B0C5-ECDD569B8BD8}" srcOrd="5" destOrd="0" presId="urn:microsoft.com/office/officeart/2005/8/layout/vList2"/>
    <dgm:cxn modelId="{C1BFEB5F-1670-4BCC-A5F1-B2E303BCD9C9}" type="presParOf" srcId="{68EBD96F-F81D-45AE-BA99-492B0FDEE8E5}" destId="{DECFD564-76DB-4A73-B48D-8E73D5107F8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10D2093-A35D-4135-AB14-886701C21EF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DAE209-5AB1-4FE8-B0C0-205BC769FA55}">
      <dgm:prSet/>
      <dgm:spPr/>
      <dgm:t>
        <a:bodyPr/>
        <a:lstStyle/>
        <a:p>
          <a:r>
            <a:rPr lang="en-US" b="0" i="0" baseline="0"/>
            <a:t>Can contribute to </a:t>
          </a:r>
          <a:r>
            <a:rPr lang="en-US" b="1" i="0" baseline="0"/>
            <a:t>stress, anxiety, and depression</a:t>
          </a:r>
          <a:endParaRPr lang="en-US"/>
        </a:p>
      </dgm:t>
    </dgm:pt>
    <dgm:pt modelId="{CA60D4FC-B020-4D06-A2C2-3171EA00C0E1}" type="parTrans" cxnId="{ABA25B7B-0D1E-4689-ABEC-0AC0534D37FC}">
      <dgm:prSet/>
      <dgm:spPr/>
      <dgm:t>
        <a:bodyPr/>
        <a:lstStyle/>
        <a:p>
          <a:endParaRPr lang="en-US"/>
        </a:p>
      </dgm:t>
    </dgm:pt>
    <dgm:pt modelId="{1D8AD78E-0C5E-4FA6-AE27-BEBC1254671F}" type="sibTrans" cxnId="{ABA25B7B-0D1E-4689-ABEC-0AC0534D37FC}">
      <dgm:prSet/>
      <dgm:spPr/>
      <dgm:t>
        <a:bodyPr/>
        <a:lstStyle/>
        <a:p>
          <a:endParaRPr lang="en-US"/>
        </a:p>
      </dgm:t>
    </dgm:pt>
    <dgm:pt modelId="{61553B45-A411-42FA-AB2F-97A2960C36B7}">
      <dgm:prSet/>
      <dgm:spPr/>
      <dgm:t>
        <a:bodyPr/>
        <a:lstStyle/>
        <a:p>
          <a:r>
            <a:rPr lang="en-US" b="0" i="0" baseline="0"/>
            <a:t>May limit access to social support and resources</a:t>
          </a:r>
          <a:endParaRPr lang="en-US"/>
        </a:p>
      </dgm:t>
    </dgm:pt>
    <dgm:pt modelId="{42BDFB34-99AC-43EE-8C0D-9239E6907FFA}" type="parTrans" cxnId="{4A266C71-6251-49F6-87D4-534E12650E93}">
      <dgm:prSet/>
      <dgm:spPr/>
      <dgm:t>
        <a:bodyPr/>
        <a:lstStyle/>
        <a:p>
          <a:endParaRPr lang="en-US"/>
        </a:p>
      </dgm:t>
    </dgm:pt>
    <dgm:pt modelId="{C535865E-4145-47B3-81F4-6D4E2858C4A5}" type="sibTrans" cxnId="{4A266C71-6251-49F6-87D4-534E12650E93}">
      <dgm:prSet/>
      <dgm:spPr/>
      <dgm:t>
        <a:bodyPr/>
        <a:lstStyle/>
        <a:p>
          <a:endParaRPr lang="en-US"/>
        </a:p>
      </dgm:t>
    </dgm:pt>
    <dgm:pt modelId="{9BBE63E8-CCA7-4EA8-A05E-43C443DEC5AD}">
      <dgm:prSet/>
      <dgm:spPr/>
      <dgm:t>
        <a:bodyPr/>
        <a:lstStyle/>
        <a:p>
          <a:r>
            <a:rPr lang="en-US" b="0" i="0" baseline="0"/>
            <a:t>Long-term exposure can harm </a:t>
          </a:r>
          <a:r>
            <a:rPr lang="en-US" b="1" i="0" baseline="0"/>
            <a:t>physical health</a:t>
          </a:r>
          <a:r>
            <a:rPr lang="en-US" b="0" i="0" baseline="0"/>
            <a:t> (blood pressure, immune function)</a:t>
          </a:r>
          <a:endParaRPr lang="en-US"/>
        </a:p>
      </dgm:t>
    </dgm:pt>
    <dgm:pt modelId="{3CF481CF-601B-49A1-A034-EC7B2A2CB08D}" type="parTrans" cxnId="{6EC9F5CD-2EED-4D96-B710-A3A6C12E2E21}">
      <dgm:prSet/>
      <dgm:spPr/>
      <dgm:t>
        <a:bodyPr/>
        <a:lstStyle/>
        <a:p>
          <a:endParaRPr lang="en-US"/>
        </a:p>
      </dgm:t>
    </dgm:pt>
    <dgm:pt modelId="{48F955A5-C19F-4CDE-A74A-3A1EA279D159}" type="sibTrans" cxnId="{6EC9F5CD-2EED-4D96-B710-A3A6C12E2E21}">
      <dgm:prSet/>
      <dgm:spPr/>
      <dgm:t>
        <a:bodyPr/>
        <a:lstStyle/>
        <a:p>
          <a:endParaRPr lang="en-US"/>
        </a:p>
      </dgm:t>
    </dgm:pt>
    <dgm:pt modelId="{C0A402DB-7E5A-4D1B-B1C5-969451070D38}">
      <dgm:prSet/>
      <dgm:spPr/>
      <dgm:t>
        <a:bodyPr/>
        <a:lstStyle/>
        <a:p>
          <a:r>
            <a:rPr lang="en-US" b="0" i="0" baseline="0" dirty="0"/>
            <a:t>Some unhealthy dynamics can escalate to abuse (e.g., intimate partner violence)</a:t>
          </a:r>
          <a:endParaRPr lang="en-US" dirty="0"/>
        </a:p>
      </dgm:t>
    </dgm:pt>
    <dgm:pt modelId="{B0FF4E96-1902-4EA4-AFD6-CCCE6161C55C}" type="parTrans" cxnId="{7E5B1BA5-D9E3-41BE-B65E-8C2C484C49AB}">
      <dgm:prSet/>
      <dgm:spPr/>
      <dgm:t>
        <a:bodyPr/>
        <a:lstStyle/>
        <a:p>
          <a:endParaRPr lang="en-US"/>
        </a:p>
      </dgm:t>
    </dgm:pt>
    <dgm:pt modelId="{F07250E0-AEBA-4DD8-A9C3-B186E8EA2D9B}" type="sibTrans" cxnId="{7E5B1BA5-D9E3-41BE-B65E-8C2C484C49AB}">
      <dgm:prSet/>
      <dgm:spPr/>
      <dgm:t>
        <a:bodyPr/>
        <a:lstStyle/>
        <a:p>
          <a:endParaRPr lang="en-US"/>
        </a:p>
      </dgm:t>
    </dgm:pt>
    <dgm:pt modelId="{33AC5CAD-8F51-4506-A6DD-7ECF6D648869}" type="pres">
      <dgm:prSet presAssocID="{A10D2093-A35D-4135-AB14-886701C21EF8}" presName="linear" presStyleCnt="0">
        <dgm:presLayoutVars>
          <dgm:animLvl val="lvl"/>
          <dgm:resizeHandles val="exact"/>
        </dgm:presLayoutVars>
      </dgm:prSet>
      <dgm:spPr/>
    </dgm:pt>
    <dgm:pt modelId="{CC1D3FAC-AF59-4EC4-8ADE-2A2E2BB461A7}" type="pres">
      <dgm:prSet presAssocID="{A4DAE209-5AB1-4FE8-B0C0-205BC769FA5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DB067AE-8B29-4671-99BE-D52AEE3BBFA3}" type="pres">
      <dgm:prSet presAssocID="{1D8AD78E-0C5E-4FA6-AE27-BEBC1254671F}" presName="spacer" presStyleCnt="0"/>
      <dgm:spPr/>
    </dgm:pt>
    <dgm:pt modelId="{47EB45C4-542F-43AC-BC6A-AD1D7821F580}" type="pres">
      <dgm:prSet presAssocID="{61553B45-A411-42FA-AB2F-97A2960C36B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8DB2279-1FD4-4BF6-BDD6-930774EA3BFF}" type="pres">
      <dgm:prSet presAssocID="{C535865E-4145-47B3-81F4-6D4E2858C4A5}" presName="spacer" presStyleCnt="0"/>
      <dgm:spPr/>
    </dgm:pt>
    <dgm:pt modelId="{8A054D62-C00D-43AE-B065-96DDADA84ADB}" type="pres">
      <dgm:prSet presAssocID="{9BBE63E8-CCA7-4EA8-A05E-43C443DEC5A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FEF9A2C-C3EF-45B1-9FF3-3D1660F49B9B}" type="pres">
      <dgm:prSet presAssocID="{48F955A5-C19F-4CDE-A74A-3A1EA279D159}" presName="spacer" presStyleCnt="0"/>
      <dgm:spPr/>
    </dgm:pt>
    <dgm:pt modelId="{F50A0927-4AB7-4A42-AD13-08719365D966}" type="pres">
      <dgm:prSet presAssocID="{C0A402DB-7E5A-4D1B-B1C5-969451070D3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CC9E139-8B90-42E0-95F2-97F6E6C61ECC}" type="presOf" srcId="{A4DAE209-5AB1-4FE8-B0C0-205BC769FA55}" destId="{CC1D3FAC-AF59-4EC4-8ADE-2A2E2BB461A7}" srcOrd="0" destOrd="0" presId="urn:microsoft.com/office/officeart/2005/8/layout/vList2"/>
    <dgm:cxn modelId="{46EE8050-663D-4FF5-BA95-05438BD1C584}" type="presOf" srcId="{61553B45-A411-42FA-AB2F-97A2960C36B7}" destId="{47EB45C4-542F-43AC-BC6A-AD1D7821F580}" srcOrd="0" destOrd="0" presId="urn:microsoft.com/office/officeart/2005/8/layout/vList2"/>
    <dgm:cxn modelId="{4A266C71-6251-49F6-87D4-534E12650E93}" srcId="{A10D2093-A35D-4135-AB14-886701C21EF8}" destId="{61553B45-A411-42FA-AB2F-97A2960C36B7}" srcOrd="1" destOrd="0" parTransId="{42BDFB34-99AC-43EE-8C0D-9239E6907FFA}" sibTransId="{C535865E-4145-47B3-81F4-6D4E2858C4A5}"/>
    <dgm:cxn modelId="{8B230852-A72E-495C-B2BA-94B1396234ED}" type="presOf" srcId="{9BBE63E8-CCA7-4EA8-A05E-43C443DEC5AD}" destId="{8A054D62-C00D-43AE-B065-96DDADA84ADB}" srcOrd="0" destOrd="0" presId="urn:microsoft.com/office/officeart/2005/8/layout/vList2"/>
    <dgm:cxn modelId="{ABA25B7B-0D1E-4689-ABEC-0AC0534D37FC}" srcId="{A10D2093-A35D-4135-AB14-886701C21EF8}" destId="{A4DAE209-5AB1-4FE8-B0C0-205BC769FA55}" srcOrd="0" destOrd="0" parTransId="{CA60D4FC-B020-4D06-A2C2-3171EA00C0E1}" sibTransId="{1D8AD78E-0C5E-4FA6-AE27-BEBC1254671F}"/>
    <dgm:cxn modelId="{69330895-F7E1-48F7-B572-BA4B9B994FF8}" type="presOf" srcId="{A10D2093-A35D-4135-AB14-886701C21EF8}" destId="{33AC5CAD-8F51-4506-A6DD-7ECF6D648869}" srcOrd="0" destOrd="0" presId="urn:microsoft.com/office/officeart/2005/8/layout/vList2"/>
    <dgm:cxn modelId="{0E24E3A3-AF28-4483-BB6A-CEAF5268786C}" type="presOf" srcId="{C0A402DB-7E5A-4D1B-B1C5-969451070D38}" destId="{F50A0927-4AB7-4A42-AD13-08719365D966}" srcOrd="0" destOrd="0" presId="urn:microsoft.com/office/officeart/2005/8/layout/vList2"/>
    <dgm:cxn modelId="{7E5B1BA5-D9E3-41BE-B65E-8C2C484C49AB}" srcId="{A10D2093-A35D-4135-AB14-886701C21EF8}" destId="{C0A402DB-7E5A-4D1B-B1C5-969451070D38}" srcOrd="3" destOrd="0" parTransId="{B0FF4E96-1902-4EA4-AFD6-CCCE6161C55C}" sibTransId="{F07250E0-AEBA-4DD8-A9C3-B186E8EA2D9B}"/>
    <dgm:cxn modelId="{6EC9F5CD-2EED-4D96-B710-A3A6C12E2E21}" srcId="{A10D2093-A35D-4135-AB14-886701C21EF8}" destId="{9BBE63E8-CCA7-4EA8-A05E-43C443DEC5AD}" srcOrd="2" destOrd="0" parTransId="{3CF481CF-601B-49A1-A034-EC7B2A2CB08D}" sibTransId="{48F955A5-C19F-4CDE-A74A-3A1EA279D159}"/>
    <dgm:cxn modelId="{19834832-E320-47D0-8921-E94EB198F7E9}" type="presParOf" srcId="{33AC5CAD-8F51-4506-A6DD-7ECF6D648869}" destId="{CC1D3FAC-AF59-4EC4-8ADE-2A2E2BB461A7}" srcOrd="0" destOrd="0" presId="urn:microsoft.com/office/officeart/2005/8/layout/vList2"/>
    <dgm:cxn modelId="{6018385E-FE06-493F-ACC1-3A5A2C903139}" type="presParOf" srcId="{33AC5CAD-8F51-4506-A6DD-7ECF6D648869}" destId="{0DB067AE-8B29-4671-99BE-D52AEE3BBFA3}" srcOrd="1" destOrd="0" presId="urn:microsoft.com/office/officeart/2005/8/layout/vList2"/>
    <dgm:cxn modelId="{31B6FC11-0A78-4BA1-BC07-FCF2C60168D4}" type="presParOf" srcId="{33AC5CAD-8F51-4506-A6DD-7ECF6D648869}" destId="{47EB45C4-542F-43AC-BC6A-AD1D7821F580}" srcOrd="2" destOrd="0" presId="urn:microsoft.com/office/officeart/2005/8/layout/vList2"/>
    <dgm:cxn modelId="{3C7532AE-A6F4-4548-A1DE-DA9C1CF64623}" type="presParOf" srcId="{33AC5CAD-8F51-4506-A6DD-7ECF6D648869}" destId="{88DB2279-1FD4-4BF6-BDD6-930774EA3BFF}" srcOrd="3" destOrd="0" presId="urn:microsoft.com/office/officeart/2005/8/layout/vList2"/>
    <dgm:cxn modelId="{E0BA931C-9077-45D2-AB49-1230298323F8}" type="presParOf" srcId="{33AC5CAD-8F51-4506-A6DD-7ECF6D648869}" destId="{8A054D62-C00D-43AE-B065-96DDADA84ADB}" srcOrd="4" destOrd="0" presId="urn:microsoft.com/office/officeart/2005/8/layout/vList2"/>
    <dgm:cxn modelId="{AC9729D1-5A6F-4E67-879C-B446DC308B69}" type="presParOf" srcId="{33AC5CAD-8F51-4506-A6DD-7ECF6D648869}" destId="{0FEF9A2C-C3EF-45B1-9FF3-3D1660F49B9B}" srcOrd="5" destOrd="0" presId="urn:microsoft.com/office/officeart/2005/8/layout/vList2"/>
    <dgm:cxn modelId="{656228F8-17E1-4A16-89CB-4608FFAF3318}" type="presParOf" srcId="{33AC5CAD-8F51-4506-A6DD-7ECF6D648869}" destId="{F50A0927-4AB7-4A42-AD13-08719365D96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1B1EDBC-3C17-4170-A177-E1854F1C067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D21340D-5A5C-4A6E-B10B-1F69225DE538}">
      <dgm:prSet/>
      <dgm:spPr/>
      <dgm:t>
        <a:bodyPr/>
        <a:lstStyle/>
        <a:p>
          <a:r>
            <a:rPr lang="en-US" b="0" i="0" baseline="0"/>
            <a:t>Constant criticism or put-downs</a:t>
          </a:r>
          <a:endParaRPr lang="en-US"/>
        </a:p>
      </dgm:t>
    </dgm:pt>
    <dgm:pt modelId="{03710CDE-9441-484E-B580-09CD633B331F}" type="parTrans" cxnId="{DD43C147-DDC6-42CF-88CB-42D79741CBBD}">
      <dgm:prSet/>
      <dgm:spPr/>
      <dgm:t>
        <a:bodyPr/>
        <a:lstStyle/>
        <a:p>
          <a:endParaRPr lang="en-US"/>
        </a:p>
      </dgm:t>
    </dgm:pt>
    <dgm:pt modelId="{633743AC-26B1-4C5B-B4C0-51E74A1B3BCF}" type="sibTrans" cxnId="{DD43C147-DDC6-42CF-88CB-42D79741CBBD}">
      <dgm:prSet/>
      <dgm:spPr/>
      <dgm:t>
        <a:bodyPr/>
        <a:lstStyle/>
        <a:p>
          <a:endParaRPr lang="en-US"/>
        </a:p>
      </dgm:t>
    </dgm:pt>
    <dgm:pt modelId="{30E3EB74-B57C-43E9-BEF7-1FD01E0B2725}">
      <dgm:prSet/>
      <dgm:spPr/>
      <dgm:t>
        <a:bodyPr/>
        <a:lstStyle/>
        <a:p>
          <a:r>
            <a:rPr lang="en-US" b="0" i="0" baseline="0"/>
            <a:t>Lack of respect for your time, needs, or feelings</a:t>
          </a:r>
          <a:endParaRPr lang="en-US"/>
        </a:p>
      </dgm:t>
    </dgm:pt>
    <dgm:pt modelId="{E83CC081-14E9-4B53-9813-B04C798C3054}" type="parTrans" cxnId="{FCE33690-D56E-4316-B19B-22552377C684}">
      <dgm:prSet/>
      <dgm:spPr/>
      <dgm:t>
        <a:bodyPr/>
        <a:lstStyle/>
        <a:p>
          <a:endParaRPr lang="en-US"/>
        </a:p>
      </dgm:t>
    </dgm:pt>
    <dgm:pt modelId="{50E72C3F-A951-4A53-A506-460D73825E55}" type="sibTrans" cxnId="{FCE33690-D56E-4316-B19B-22552377C684}">
      <dgm:prSet/>
      <dgm:spPr/>
      <dgm:t>
        <a:bodyPr/>
        <a:lstStyle/>
        <a:p>
          <a:endParaRPr lang="en-US"/>
        </a:p>
      </dgm:t>
    </dgm:pt>
    <dgm:pt modelId="{E82360DF-B97A-4F3E-9B1C-505DBB5A5175}">
      <dgm:prSet/>
      <dgm:spPr/>
      <dgm:t>
        <a:bodyPr/>
        <a:lstStyle/>
        <a:p>
          <a:r>
            <a:rPr lang="en-US" b="0" i="0" baseline="0"/>
            <a:t>Control over choices, finances, or social connections</a:t>
          </a:r>
          <a:endParaRPr lang="en-US"/>
        </a:p>
      </dgm:t>
    </dgm:pt>
    <dgm:pt modelId="{DC7474BA-133D-4A30-BD23-BFF8AA5EC892}" type="parTrans" cxnId="{5CC55AB1-4518-418F-B3EC-F0AE1B9F4D16}">
      <dgm:prSet/>
      <dgm:spPr/>
      <dgm:t>
        <a:bodyPr/>
        <a:lstStyle/>
        <a:p>
          <a:endParaRPr lang="en-US"/>
        </a:p>
      </dgm:t>
    </dgm:pt>
    <dgm:pt modelId="{EED30779-3A5A-4E15-90DE-E56C90AB1FBF}" type="sibTrans" cxnId="{5CC55AB1-4518-418F-B3EC-F0AE1B9F4D16}">
      <dgm:prSet/>
      <dgm:spPr/>
      <dgm:t>
        <a:bodyPr/>
        <a:lstStyle/>
        <a:p>
          <a:endParaRPr lang="en-US"/>
        </a:p>
      </dgm:t>
    </dgm:pt>
    <dgm:pt modelId="{59645DDB-4D45-4084-8D2C-7A42414B05C1}">
      <dgm:prSet/>
      <dgm:spPr/>
      <dgm:t>
        <a:bodyPr/>
        <a:lstStyle/>
        <a:p>
          <a:r>
            <a:rPr lang="en-US" b="0" i="0" baseline="0"/>
            <a:t>Unpredictable anger, manipulation, or guilt-tripping</a:t>
          </a:r>
          <a:endParaRPr lang="en-US"/>
        </a:p>
      </dgm:t>
    </dgm:pt>
    <dgm:pt modelId="{77CF5429-CD1B-43C2-8339-A47E3A11C5CA}" type="parTrans" cxnId="{5648EB26-484A-4FBE-90BC-2CD414BF594D}">
      <dgm:prSet/>
      <dgm:spPr/>
      <dgm:t>
        <a:bodyPr/>
        <a:lstStyle/>
        <a:p>
          <a:endParaRPr lang="en-US"/>
        </a:p>
      </dgm:t>
    </dgm:pt>
    <dgm:pt modelId="{BC1747CC-649E-4EBD-AEC8-F1C3D199C3B1}" type="sibTrans" cxnId="{5648EB26-484A-4FBE-90BC-2CD414BF594D}">
      <dgm:prSet/>
      <dgm:spPr/>
      <dgm:t>
        <a:bodyPr/>
        <a:lstStyle/>
        <a:p>
          <a:endParaRPr lang="en-US"/>
        </a:p>
      </dgm:t>
    </dgm:pt>
    <dgm:pt modelId="{6B045963-AC93-48F4-AF2D-09F1B321AA38}">
      <dgm:prSet/>
      <dgm:spPr/>
      <dgm:t>
        <a:bodyPr/>
        <a:lstStyle/>
        <a:p>
          <a:r>
            <a:rPr lang="en-US" b="0" i="0" baseline="0"/>
            <a:t>Feeling unsafe, drained, or “on edge” in the relationship</a:t>
          </a:r>
          <a:endParaRPr lang="en-US"/>
        </a:p>
      </dgm:t>
    </dgm:pt>
    <dgm:pt modelId="{F346C440-A33D-4325-9044-0A650CA1F672}" type="parTrans" cxnId="{AFDF4D7A-57CE-4B4C-B10A-F91DE6855235}">
      <dgm:prSet/>
      <dgm:spPr/>
      <dgm:t>
        <a:bodyPr/>
        <a:lstStyle/>
        <a:p>
          <a:endParaRPr lang="en-US"/>
        </a:p>
      </dgm:t>
    </dgm:pt>
    <dgm:pt modelId="{FA884A1A-EC3E-441B-8188-12D632209123}" type="sibTrans" cxnId="{AFDF4D7A-57CE-4B4C-B10A-F91DE6855235}">
      <dgm:prSet/>
      <dgm:spPr/>
      <dgm:t>
        <a:bodyPr/>
        <a:lstStyle/>
        <a:p>
          <a:endParaRPr lang="en-US"/>
        </a:p>
      </dgm:t>
    </dgm:pt>
    <dgm:pt modelId="{EA0EF353-5DE3-4264-8F41-300239B12478}" type="pres">
      <dgm:prSet presAssocID="{01B1EDBC-3C17-4170-A177-E1854F1C0679}" presName="linear" presStyleCnt="0">
        <dgm:presLayoutVars>
          <dgm:animLvl val="lvl"/>
          <dgm:resizeHandles val="exact"/>
        </dgm:presLayoutVars>
      </dgm:prSet>
      <dgm:spPr/>
    </dgm:pt>
    <dgm:pt modelId="{3DDF4355-F91D-45BB-870E-228C25E896BC}" type="pres">
      <dgm:prSet presAssocID="{4D21340D-5A5C-4A6E-B10B-1F69225DE538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2CC8E001-65EA-4B19-A751-17017AC797C6}" type="pres">
      <dgm:prSet presAssocID="{633743AC-26B1-4C5B-B4C0-51E74A1B3BCF}" presName="spacer" presStyleCnt="0"/>
      <dgm:spPr/>
    </dgm:pt>
    <dgm:pt modelId="{B77FCA92-B2CE-4713-A81A-39657A226711}" type="pres">
      <dgm:prSet presAssocID="{30E3EB74-B57C-43E9-BEF7-1FD01E0B2725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9EEA3B08-B771-47B9-A239-1F2505E9044E}" type="pres">
      <dgm:prSet presAssocID="{50E72C3F-A951-4A53-A506-460D73825E55}" presName="spacer" presStyleCnt="0"/>
      <dgm:spPr/>
    </dgm:pt>
    <dgm:pt modelId="{7C5FEA10-28D8-46E5-B601-D82B11ECFDA1}" type="pres">
      <dgm:prSet presAssocID="{E82360DF-B97A-4F3E-9B1C-505DBB5A5175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7ABDE1B-6E42-4764-BB1A-89858AB9C0A4}" type="pres">
      <dgm:prSet presAssocID="{EED30779-3A5A-4E15-90DE-E56C90AB1FBF}" presName="spacer" presStyleCnt="0"/>
      <dgm:spPr/>
    </dgm:pt>
    <dgm:pt modelId="{40118B70-3323-4D13-ACAC-D0039D74C37B}" type="pres">
      <dgm:prSet presAssocID="{59645DDB-4D45-4084-8D2C-7A42414B05C1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2398A00F-4E36-47DC-AD22-2195B1F2CEA1}" type="pres">
      <dgm:prSet presAssocID="{BC1747CC-649E-4EBD-AEC8-F1C3D199C3B1}" presName="spacer" presStyleCnt="0"/>
      <dgm:spPr/>
    </dgm:pt>
    <dgm:pt modelId="{FBDDBC31-EB4E-4C72-B094-613A2DBA317B}" type="pres">
      <dgm:prSet presAssocID="{6B045963-AC93-48F4-AF2D-09F1B321AA38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9E645410-6479-43C6-BF7A-EEF6790AD3E6}" type="presOf" srcId="{30E3EB74-B57C-43E9-BEF7-1FD01E0B2725}" destId="{B77FCA92-B2CE-4713-A81A-39657A226711}" srcOrd="0" destOrd="0" presId="urn:microsoft.com/office/officeart/2005/8/layout/vList2"/>
    <dgm:cxn modelId="{5648EB26-484A-4FBE-90BC-2CD414BF594D}" srcId="{01B1EDBC-3C17-4170-A177-E1854F1C0679}" destId="{59645DDB-4D45-4084-8D2C-7A42414B05C1}" srcOrd="3" destOrd="0" parTransId="{77CF5429-CD1B-43C2-8339-A47E3A11C5CA}" sibTransId="{BC1747CC-649E-4EBD-AEC8-F1C3D199C3B1}"/>
    <dgm:cxn modelId="{A751F83B-6CC0-4505-A62C-7CE1AF824A03}" type="presOf" srcId="{6B045963-AC93-48F4-AF2D-09F1B321AA38}" destId="{FBDDBC31-EB4E-4C72-B094-613A2DBA317B}" srcOrd="0" destOrd="0" presId="urn:microsoft.com/office/officeart/2005/8/layout/vList2"/>
    <dgm:cxn modelId="{F335693E-6352-4EFA-9DDB-B69C4D669F14}" type="presOf" srcId="{E82360DF-B97A-4F3E-9B1C-505DBB5A5175}" destId="{7C5FEA10-28D8-46E5-B601-D82B11ECFDA1}" srcOrd="0" destOrd="0" presId="urn:microsoft.com/office/officeart/2005/8/layout/vList2"/>
    <dgm:cxn modelId="{DD43C147-DDC6-42CF-88CB-42D79741CBBD}" srcId="{01B1EDBC-3C17-4170-A177-E1854F1C0679}" destId="{4D21340D-5A5C-4A6E-B10B-1F69225DE538}" srcOrd="0" destOrd="0" parTransId="{03710CDE-9441-484E-B580-09CD633B331F}" sibTransId="{633743AC-26B1-4C5B-B4C0-51E74A1B3BCF}"/>
    <dgm:cxn modelId="{5452A777-2299-434A-B60A-2108A23C038E}" type="presOf" srcId="{01B1EDBC-3C17-4170-A177-E1854F1C0679}" destId="{EA0EF353-5DE3-4264-8F41-300239B12478}" srcOrd="0" destOrd="0" presId="urn:microsoft.com/office/officeart/2005/8/layout/vList2"/>
    <dgm:cxn modelId="{AFDF4D7A-57CE-4B4C-B10A-F91DE6855235}" srcId="{01B1EDBC-3C17-4170-A177-E1854F1C0679}" destId="{6B045963-AC93-48F4-AF2D-09F1B321AA38}" srcOrd="4" destOrd="0" parTransId="{F346C440-A33D-4325-9044-0A650CA1F672}" sibTransId="{FA884A1A-EC3E-441B-8188-12D632209123}"/>
    <dgm:cxn modelId="{7C583884-0FD4-4939-832D-3C5B462763D6}" type="presOf" srcId="{59645DDB-4D45-4084-8D2C-7A42414B05C1}" destId="{40118B70-3323-4D13-ACAC-D0039D74C37B}" srcOrd="0" destOrd="0" presId="urn:microsoft.com/office/officeart/2005/8/layout/vList2"/>
    <dgm:cxn modelId="{FCE33690-D56E-4316-B19B-22552377C684}" srcId="{01B1EDBC-3C17-4170-A177-E1854F1C0679}" destId="{30E3EB74-B57C-43E9-BEF7-1FD01E0B2725}" srcOrd="1" destOrd="0" parTransId="{E83CC081-14E9-4B53-9813-B04C798C3054}" sibTransId="{50E72C3F-A951-4A53-A506-460D73825E55}"/>
    <dgm:cxn modelId="{5CC55AB1-4518-418F-B3EC-F0AE1B9F4D16}" srcId="{01B1EDBC-3C17-4170-A177-E1854F1C0679}" destId="{E82360DF-B97A-4F3E-9B1C-505DBB5A5175}" srcOrd="2" destOrd="0" parTransId="{DC7474BA-133D-4A30-BD23-BFF8AA5EC892}" sibTransId="{EED30779-3A5A-4E15-90DE-E56C90AB1FBF}"/>
    <dgm:cxn modelId="{8EAF19EE-0C26-448F-B3B8-0A33ED6D4236}" type="presOf" srcId="{4D21340D-5A5C-4A6E-B10B-1F69225DE538}" destId="{3DDF4355-F91D-45BB-870E-228C25E896BC}" srcOrd="0" destOrd="0" presId="urn:microsoft.com/office/officeart/2005/8/layout/vList2"/>
    <dgm:cxn modelId="{863F4938-414F-407C-B544-B7CB2F923B75}" type="presParOf" srcId="{EA0EF353-5DE3-4264-8F41-300239B12478}" destId="{3DDF4355-F91D-45BB-870E-228C25E896BC}" srcOrd="0" destOrd="0" presId="urn:microsoft.com/office/officeart/2005/8/layout/vList2"/>
    <dgm:cxn modelId="{02085120-D54B-4096-9BA7-08B1A59C01D9}" type="presParOf" srcId="{EA0EF353-5DE3-4264-8F41-300239B12478}" destId="{2CC8E001-65EA-4B19-A751-17017AC797C6}" srcOrd="1" destOrd="0" presId="urn:microsoft.com/office/officeart/2005/8/layout/vList2"/>
    <dgm:cxn modelId="{594008A1-D7B2-4CCE-B28E-05AECECE6CB9}" type="presParOf" srcId="{EA0EF353-5DE3-4264-8F41-300239B12478}" destId="{B77FCA92-B2CE-4713-A81A-39657A226711}" srcOrd="2" destOrd="0" presId="urn:microsoft.com/office/officeart/2005/8/layout/vList2"/>
    <dgm:cxn modelId="{6AECF3E6-A2C7-4721-BB02-8F2BDB7DF599}" type="presParOf" srcId="{EA0EF353-5DE3-4264-8F41-300239B12478}" destId="{9EEA3B08-B771-47B9-A239-1F2505E9044E}" srcOrd="3" destOrd="0" presId="urn:microsoft.com/office/officeart/2005/8/layout/vList2"/>
    <dgm:cxn modelId="{BE706DBB-7BF4-445D-AA15-01B2337E9C02}" type="presParOf" srcId="{EA0EF353-5DE3-4264-8F41-300239B12478}" destId="{7C5FEA10-28D8-46E5-B601-D82B11ECFDA1}" srcOrd="4" destOrd="0" presId="urn:microsoft.com/office/officeart/2005/8/layout/vList2"/>
    <dgm:cxn modelId="{49B4E7FC-F3ED-4B39-A693-C160B4EC86F1}" type="presParOf" srcId="{EA0EF353-5DE3-4264-8F41-300239B12478}" destId="{47ABDE1B-6E42-4764-BB1A-89858AB9C0A4}" srcOrd="5" destOrd="0" presId="urn:microsoft.com/office/officeart/2005/8/layout/vList2"/>
    <dgm:cxn modelId="{54824D3C-729E-4ED1-B76D-492FE61D4282}" type="presParOf" srcId="{EA0EF353-5DE3-4264-8F41-300239B12478}" destId="{40118B70-3323-4D13-ACAC-D0039D74C37B}" srcOrd="6" destOrd="0" presId="urn:microsoft.com/office/officeart/2005/8/layout/vList2"/>
    <dgm:cxn modelId="{3C970CD5-1311-44ED-8CAB-CA98ABC53A3C}" type="presParOf" srcId="{EA0EF353-5DE3-4264-8F41-300239B12478}" destId="{2398A00F-4E36-47DC-AD22-2195B1F2CEA1}" srcOrd="7" destOrd="0" presId="urn:microsoft.com/office/officeart/2005/8/layout/vList2"/>
    <dgm:cxn modelId="{C639E51B-88CF-479F-99DD-425501400639}" type="presParOf" srcId="{EA0EF353-5DE3-4264-8F41-300239B12478}" destId="{FBDDBC31-EB4E-4C72-B094-613A2DBA317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BA07BE2-8AB6-4202-9075-CA327A936C6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203E224-5ECC-4836-8471-DAC41F5C6CA6}">
      <dgm:prSet/>
      <dgm:spPr/>
      <dgm:t>
        <a:bodyPr/>
        <a:lstStyle/>
        <a:p>
          <a:r>
            <a:rPr lang="en-US" b="1" dirty="0"/>
            <a:t>Boundaries help protect your well-being and define healthy connection.</a:t>
          </a:r>
          <a:endParaRPr lang="en-US" dirty="0"/>
        </a:p>
      </dgm:t>
    </dgm:pt>
    <dgm:pt modelId="{7D946423-D18A-4488-BD93-85F85C15C6D3}" type="parTrans" cxnId="{D5E92B5A-63CE-437C-98EC-A85B832C8877}">
      <dgm:prSet/>
      <dgm:spPr/>
      <dgm:t>
        <a:bodyPr/>
        <a:lstStyle/>
        <a:p>
          <a:endParaRPr lang="en-US"/>
        </a:p>
      </dgm:t>
    </dgm:pt>
    <dgm:pt modelId="{E376582B-FC5A-4F71-92AF-24D1B30E7601}" type="sibTrans" cxnId="{D5E92B5A-63CE-437C-98EC-A85B832C8877}">
      <dgm:prSet/>
      <dgm:spPr/>
      <dgm:t>
        <a:bodyPr/>
        <a:lstStyle/>
        <a:p>
          <a:endParaRPr lang="en-US"/>
        </a:p>
      </dgm:t>
    </dgm:pt>
    <dgm:pt modelId="{3FC63C36-7023-4E23-9A85-CDAD5E8E1804}">
      <dgm:prSet/>
      <dgm:spPr/>
      <dgm:t>
        <a:bodyPr/>
        <a:lstStyle/>
        <a:p>
          <a:r>
            <a:rPr lang="en-US" b="1" dirty="0"/>
            <a:t>Emotional Boundaries</a:t>
          </a:r>
          <a:endParaRPr lang="en-US" dirty="0"/>
        </a:p>
      </dgm:t>
    </dgm:pt>
    <dgm:pt modelId="{633105C9-CA1C-4502-9CBC-8C3E7378EFBD}" type="parTrans" cxnId="{25FE629B-3F4A-4689-B306-FD9679928B32}">
      <dgm:prSet/>
      <dgm:spPr/>
      <dgm:t>
        <a:bodyPr/>
        <a:lstStyle/>
        <a:p>
          <a:endParaRPr lang="en-US"/>
        </a:p>
      </dgm:t>
    </dgm:pt>
    <dgm:pt modelId="{5061E1CD-ECF3-4CD1-AB09-06A109AC0E78}" type="sibTrans" cxnId="{25FE629B-3F4A-4689-B306-FD9679928B32}">
      <dgm:prSet/>
      <dgm:spPr/>
      <dgm:t>
        <a:bodyPr/>
        <a:lstStyle/>
        <a:p>
          <a:endParaRPr lang="en-US"/>
        </a:p>
      </dgm:t>
    </dgm:pt>
    <dgm:pt modelId="{CE2ACC36-08D9-473C-BA42-B210AECB4897}">
      <dgm:prSet/>
      <dgm:spPr/>
      <dgm:t>
        <a:bodyPr/>
        <a:lstStyle/>
        <a:p>
          <a:r>
            <a:rPr lang="en-US" b="1" dirty="0"/>
            <a:t>Physical Boundaries</a:t>
          </a:r>
          <a:endParaRPr lang="en-US" dirty="0"/>
        </a:p>
      </dgm:t>
    </dgm:pt>
    <dgm:pt modelId="{E7A2FB75-74EF-4B41-8312-D68B0FCED432}" type="parTrans" cxnId="{43E68DDA-9059-489E-B2BD-BAC0A0178221}">
      <dgm:prSet/>
      <dgm:spPr/>
      <dgm:t>
        <a:bodyPr/>
        <a:lstStyle/>
        <a:p>
          <a:endParaRPr lang="en-US"/>
        </a:p>
      </dgm:t>
    </dgm:pt>
    <dgm:pt modelId="{2035175B-CFCD-431C-8F38-274FC7474693}" type="sibTrans" cxnId="{43E68DDA-9059-489E-B2BD-BAC0A0178221}">
      <dgm:prSet/>
      <dgm:spPr/>
      <dgm:t>
        <a:bodyPr/>
        <a:lstStyle/>
        <a:p>
          <a:endParaRPr lang="en-US"/>
        </a:p>
      </dgm:t>
    </dgm:pt>
    <dgm:pt modelId="{E543B064-E7F4-482A-A0B7-626155CE2991}">
      <dgm:prSet/>
      <dgm:spPr/>
      <dgm:t>
        <a:bodyPr/>
        <a:lstStyle/>
        <a:p>
          <a:r>
            <a:rPr lang="en-US" b="1" dirty="0"/>
            <a:t>Digital Boundaries</a:t>
          </a:r>
          <a:endParaRPr lang="en-US" dirty="0"/>
        </a:p>
      </dgm:t>
    </dgm:pt>
    <dgm:pt modelId="{01662FA5-C7F6-4E05-BAF4-27DAE3469C2A}" type="parTrans" cxnId="{53EB2477-849D-477F-A0CB-29DFDAC15339}">
      <dgm:prSet/>
      <dgm:spPr/>
      <dgm:t>
        <a:bodyPr/>
        <a:lstStyle/>
        <a:p>
          <a:endParaRPr lang="en-US"/>
        </a:p>
      </dgm:t>
    </dgm:pt>
    <dgm:pt modelId="{FDECDE8A-C0CD-42A2-9396-38C161EF9054}" type="sibTrans" cxnId="{53EB2477-849D-477F-A0CB-29DFDAC15339}">
      <dgm:prSet/>
      <dgm:spPr/>
      <dgm:t>
        <a:bodyPr/>
        <a:lstStyle/>
        <a:p>
          <a:endParaRPr lang="en-US"/>
        </a:p>
      </dgm:t>
    </dgm:pt>
    <dgm:pt modelId="{A0147859-9849-48B7-8470-E7694D97A74A}">
      <dgm:prSet/>
      <dgm:spPr/>
      <dgm:t>
        <a:bodyPr/>
        <a:lstStyle/>
        <a:p>
          <a:r>
            <a:rPr lang="en-US"/>
            <a:t>Protect </a:t>
          </a:r>
          <a:r>
            <a:rPr lang="en-US" dirty="0"/>
            <a:t>your feelings, values, and energy</a:t>
          </a:r>
        </a:p>
      </dgm:t>
    </dgm:pt>
    <dgm:pt modelId="{B0BC8F98-FE94-4751-8E13-62D8EE2CC05C}" type="parTrans" cxnId="{FA7D5BD0-3A07-4973-931D-6B9E4A086705}">
      <dgm:prSet/>
      <dgm:spPr/>
      <dgm:t>
        <a:bodyPr/>
        <a:lstStyle/>
        <a:p>
          <a:endParaRPr lang="en-US"/>
        </a:p>
      </dgm:t>
    </dgm:pt>
    <dgm:pt modelId="{8867D4EA-14AF-4F27-AF0A-0913AE0C53D9}" type="sibTrans" cxnId="{FA7D5BD0-3A07-4973-931D-6B9E4A086705}">
      <dgm:prSet/>
      <dgm:spPr/>
      <dgm:t>
        <a:bodyPr/>
        <a:lstStyle/>
        <a:p>
          <a:endParaRPr lang="en-US"/>
        </a:p>
      </dgm:t>
    </dgm:pt>
    <dgm:pt modelId="{0282F3C4-CE6D-44A1-8093-F7261B0F2163}">
      <dgm:prSet/>
      <dgm:spPr/>
      <dgm:t>
        <a:bodyPr/>
        <a:lstStyle/>
        <a:p>
          <a:r>
            <a:rPr lang="en-US"/>
            <a:t>Respect </a:t>
          </a:r>
          <a:r>
            <a:rPr lang="en-US" dirty="0"/>
            <a:t>personal space, privacy, and safety</a:t>
          </a:r>
        </a:p>
      </dgm:t>
    </dgm:pt>
    <dgm:pt modelId="{F7B668AC-1321-4895-A495-D4041F36E56A}" type="parTrans" cxnId="{B7706AFF-4F52-44C7-B457-D546FA6FFB63}">
      <dgm:prSet/>
      <dgm:spPr/>
      <dgm:t>
        <a:bodyPr/>
        <a:lstStyle/>
        <a:p>
          <a:endParaRPr lang="en-US"/>
        </a:p>
      </dgm:t>
    </dgm:pt>
    <dgm:pt modelId="{E474FF2F-E5E1-4489-A30E-23FE71C36C55}" type="sibTrans" cxnId="{B7706AFF-4F52-44C7-B457-D546FA6FFB63}">
      <dgm:prSet/>
      <dgm:spPr/>
      <dgm:t>
        <a:bodyPr/>
        <a:lstStyle/>
        <a:p>
          <a:endParaRPr lang="en-US"/>
        </a:p>
      </dgm:t>
    </dgm:pt>
    <dgm:pt modelId="{059DD1EC-E00C-47A9-BBAF-D57239E8EDE3}">
      <dgm:prSet/>
      <dgm:spPr/>
      <dgm:t>
        <a:bodyPr/>
        <a:lstStyle/>
        <a:p>
          <a:r>
            <a:rPr lang="en-US"/>
            <a:t>Manage </a:t>
          </a:r>
          <a:r>
            <a:rPr lang="en-US" dirty="0"/>
            <a:t>how, when, and with whom you connect online</a:t>
          </a:r>
        </a:p>
      </dgm:t>
    </dgm:pt>
    <dgm:pt modelId="{43E5FE1B-805D-4EF5-9157-FD402941B819}" type="parTrans" cxnId="{F49A0C93-D2DC-4FAF-8E6C-C7FEE35D7EC5}">
      <dgm:prSet/>
      <dgm:spPr/>
      <dgm:t>
        <a:bodyPr/>
        <a:lstStyle/>
        <a:p>
          <a:endParaRPr lang="en-US"/>
        </a:p>
      </dgm:t>
    </dgm:pt>
    <dgm:pt modelId="{C8C4D731-EEF8-4133-B094-652173A11EE9}" type="sibTrans" cxnId="{F49A0C93-D2DC-4FAF-8E6C-C7FEE35D7EC5}">
      <dgm:prSet/>
      <dgm:spPr/>
      <dgm:t>
        <a:bodyPr/>
        <a:lstStyle/>
        <a:p>
          <a:endParaRPr lang="en-US"/>
        </a:p>
      </dgm:t>
    </dgm:pt>
    <dgm:pt modelId="{F5ADD63F-E49C-415C-875C-F9A4101FD2A5}" type="pres">
      <dgm:prSet presAssocID="{8BA07BE2-8AB6-4202-9075-CA327A936C62}" presName="linear" presStyleCnt="0">
        <dgm:presLayoutVars>
          <dgm:animLvl val="lvl"/>
          <dgm:resizeHandles val="exact"/>
        </dgm:presLayoutVars>
      </dgm:prSet>
      <dgm:spPr/>
    </dgm:pt>
    <dgm:pt modelId="{C1F0BA6D-4760-49A5-9CFB-D057E35F3CE2}" type="pres">
      <dgm:prSet presAssocID="{7203E224-5ECC-4836-8471-DAC41F5C6CA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9519317-4F72-412D-BC56-576630EEFD54}" type="pres">
      <dgm:prSet presAssocID="{E376582B-FC5A-4F71-92AF-24D1B30E7601}" presName="spacer" presStyleCnt="0"/>
      <dgm:spPr/>
    </dgm:pt>
    <dgm:pt modelId="{84A11461-6485-4269-834C-D8EABF212487}" type="pres">
      <dgm:prSet presAssocID="{3FC63C36-7023-4E23-9A85-CDAD5E8E180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64D26D4-93B5-4832-9BAA-ACBD4D8084BE}" type="pres">
      <dgm:prSet presAssocID="{3FC63C36-7023-4E23-9A85-CDAD5E8E1804}" presName="childText" presStyleLbl="revTx" presStyleIdx="0" presStyleCnt="3">
        <dgm:presLayoutVars>
          <dgm:bulletEnabled val="1"/>
        </dgm:presLayoutVars>
      </dgm:prSet>
      <dgm:spPr/>
    </dgm:pt>
    <dgm:pt modelId="{8C27DC39-05C2-49F2-ACA0-224934A83AD0}" type="pres">
      <dgm:prSet presAssocID="{CE2ACC36-08D9-473C-BA42-B210AECB489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196C24D-ED71-4144-A24F-0456AABA2E2F}" type="pres">
      <dgm:prSet presAssocID="{CE2ACC36-08D9-473C-BA42-B210AECB4897}" presName="childText" presStyleLbl="revTx" presStyleIdx="1" presStyleCnt="3">
        <dgm:presLayoutVars>
          <dgm:bulletEnabled val="1"/>
        </dgm:presLayoutVars>
      </dgm:prSet>
      <dgm:spPr/>
    </dgm:pt>
    <dgm:pt modelId="{48EC8DEB-5F42-494A-92D4-185CDE110495}" type="pres">
      <dgm:prSet presAssocID="{E543B064-E7F4-482A-A0B7-626155CE2991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4ADD149D-BD6B-40BE-98B7-6D03AA113EC6}" type="pres">
      <dgm:prSet presAssocID="{E543B064-E7F4-482A-A0B7-626155CE2991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B81B1330-4F7D-460F-B407-D79C8257029A}" type="presOf" srcId="{CE2ACC36-08D9-473C-BA42-B210AECB4897}" destId="{8C27DC39-05C2-49F2-ACA0-224934A83AD0}" srcOrd="0" destOrd="0" presId="urn:microsoft.com/office/officeart/2005/8/layout/vList2"/>
    <dgm:cxn modelId="{D5E1A036-C2C3-4659-A3EC-D7725F5AB08E}" type="presOf" srcId="{8BA07BE2-8AB6-4202-9075-CA327A936C62}" destId="{F5ADD63F-E49C-415C-875C-F9A4101FD2A5}" srcOrd="0" destOrd="0" presId="urn:microsoft.com/office/officeart/2005/8/layout/vList2"/>
    <dgm:cxn modelId="{CE204D3C-384C-4CBB-B9D6-D6B083CACF2E}" type="presOf" srcId="{A0147859-9849-48B7-8470-E7694D97A74A}" destId="{E64D26D4-93B5-4832-9BAA-ACBD4D8084BE}" srcOrd="0" destOrd="0" presId="urn:microsoft.com/office/officeart/2005/8/layout/vList2"/>
    <dgm:cxn modelId="{14151248-E3FC-40E9-958F-5F5CF927ECC9}" type="presOf" srcId="{059DD1EC-E00C-47A9-BBAF-D57239E8EDE3}" destId="{4ADD149D-BD6B-40BE-98B7-6D03AA113EC6}" srcOrd="0" destOrd="0" presId="urn:microsoft.com/office/officeart/2005/8/layout/vList2"/>
    <dgm:cxn modelId="{53EB2477-849D-477F-A0CB-29DFDAC15339}" srcId="{8BA07BE2-8AB6-4202-9075-CA327A936C62}" destId="{E543B064-E7F4-482A-A0B7-626155CE2991}" srcOrd="3" destOrd="0" parTransId="{01662FA5-C7F6-4E05-BAF4-27DAE3469C2A}" sibTransId="{FDECDE8A-C0CD-42A2-9396-38C161EF9054}"/>
    <dgm:cxn modelId="{781AF458-5833-4418-BCB6-D2758FE27225}" type="presOf" srcId="{0282F3C4-CE6D-44A1-8093-F7261B0F2163}" destId="{A196C24D-ED71-4144-A24F-0456AABA2E2F}" srcOrd="0" destOrd="0" presId="urn:microsoft.com/office/officeart/2005/8/layout/vList2"/>
    <dgm:cxn modelId="{D5E92B5A-63CE-437C-98EC-A85B832C8877}" srcId="{8BA07BE2-8AB6-4202-9075-CA327A936C62}" destId="{7203E224-5ECC-4836-8471-DAC41F5C6CA6}" srcOrd="0" destOrd="0" parTransId="{7D946423-D18A-4488-BD93-85F85C15C6D3}" sibTransId="{E376582B-FC5A-4F71-92AF-24D1B30E7601}"/>
    <dgm:cxn modelId="{F49A0C93-D2DC-4FAF-8E6C-C7FEE35D7EC5}" srcId="{E543B064-E7F4-482A-A0B7-626155CE2991}" destId="{059DD1EC-E00C-47A9-BBAF-D57239E8EDE3}" srcOrd="0" destOrd="0" parTransId="{43E5FE1B-805D-4EF5-9157-FD402941B819}" sibTransId="{C8C4D731-EEF8-4133-B094-652173A11EE9}"/>
    <dgm:cxn modelId="{25FE629B-3F4A-4689-B306-FD9679928B32}" srcId="{8BA07BE2-8AB6-4202-9075-CA327A936C62}" destId="{3FC63C36-7023-4E23-9A85-CDAD5E8E1804}" srcOrd="1" destOrd="0" parTransId="{633105C9-CA1C-4502-9CBC-8C3E7378EFBD}" sibTransId="{5061E1CD-ECF3-4CD1-AB09-06A109AC0E78}"/>
    <dgm:cxn modelId="{70F33AC5-DD05-4E9A-82F0-C95B99286D6D}" type="presOf" srcId="{7203E224-5ECC-4836-8471-DAC41F5C6CA6}" destId="{C1F0BA6D-4760-49A5-9CFB-D057E35F3CE2}" srcOrd="0" destOrd="0" presId="urn:microsoft.com/office/officeart/2005/8/layout/vList2"/>
    <dgm:cxn modelId="{FA7D5BD0-3A07-4973-931D-6B9E4A086705}" srcId="{3FC63C36-7023-4E23-9A85-CDAD5E8E1804}" destId="{A0147859-9849-48B7-8470-E7694D97A74A}" srcOrd="0" destOrd="0" parTransId="{B0BC8F98-FE94-4751-8E13-62D8EE2CC05C}" sibTransId="{8867D4EA-14AF-4F27-AF0A-0913AE0C53D9}"/>
    <dgm:cxn modelId="{43E68DDA-9059-489E-B2BD-BAC0A0178221}" srcId="{8BA07BE2-8AB6-4202-9075-CA327A936C62}" destId="{CE2ACC36-08D9-473C-BA42-B210AECB4897}" srcOrd="2" destOrd="0" parTransId="{E7A2FB75-74EF-4B41-8312-D68B0FCED432}" sibTransId="{2035175B-CFCD-431C-8F38-274FC7474693}"/>
    <dgm:cxn modelId="{B05BAAEB-49EB-48CF-9853-B6DE429F5078}" type="presOf" srcId="{3FC63C36-7023-4E23-9A85-CDAD5E8E1804}" destId="{84A11461-6485-4269-834C-D8EABF212487}" srcOrd="0" destOrd="0" presId="urn:microsoft.com/office/officeart/2005/8/layout/vList2"/>
    <dgm:cxn modelId="{9B810CFB-EFAD-4BD6-BFA3-D0AF9BA176A2}" type="presOf" srcId="{E543B064-E7F4-482A-A0B7-626155CE2991}" destId="{48EC8DEB-5F42-494A-92D4-185CDE110495}" srcOrd="0" destOrd="0" presId="urn:microsoft.com/office/officeart/2005/8/layout/vList2"/>
    <dgm:cxn modelId="{B7706AFF-4F52-44C7-B457-D546FA6FFB63}" srcId="{CE2ACC36-08D9-473C-BA42-B210AECB4897}" destId="{0282F3C4-CE6D-44A1-8093-F7261B0F2163}" srcOrd="0" destOrd="0" parTransId="{F7B668AC-1321-4895-A495-D4041F36E56A}" sibTransId="{E474FF2F-E5E1-4489-A30E-23FE71C36C55}"/>
    <dgm:cxn modelId="{5CFE1690-5574-496C-B69E-B756CBDAE72D}" type="presParOf" srcId="{F5ADD63F-E49C-415C-875C-F9A4101FD2A5}" destId="{C1F0BA6D-4760-49A5-9CFB-D057E35F3CE2}" srcOrd="0" destOrd="0" presId="urn:microsoft.com/office/officeart/2005/8/layout/vList2"/>
    <dgm:cxn modelId="{9F8D36F0-5326-48C4-857B-DC59F7D2408B}" type="presParOf" srcId="{F5ADD63F-E49C-415C-875C-F9A4101FD2A5}" destId="{09519317-4F72-412D-BC56-576630EEFD54}" srcOrd="1" destOrd="0" presId="urn:microsoft.com/office/officeart/2005/8/layout/vList2"/>
    <dgm:cxn modelId="{0B4581FA-7709-4E28-912D-AAD7EF39D909}" type="presParOf" srcId="{F5ADD63F-E49C-415C-875C-F9A4101FD2A5}" destId="{84A11461-6485-4269-834C-D8EABF212487}" srcOrd="2" destOrd="0" presId="urn:microsoft.com/office/officeart/2005/8/layout/vList2"/>
    <dgm:cxn modelId="{45D147AD-095E-419B-AD44-87D3A7A02288}" type="presParOf" srcId="{F5ADD63F-E49C-415C-875C-F9A4101FD2A5}" destId="{E64D26D4-93B5-4832-9BAA-ACBD4D8084BE}" srcOrd="3" destOrd="0" presId="urn:microsoft.com/office/officeart/2005/8/layout/vList2"/>
    <dgm:cxn modelId="{8C8D2D9B-1888-4393-A568-ACD6D7A5B20A}" type="presParOf" srcId="{F5ADD63F-E49C-415C-875C-F9A4101FD2A5}" destId="{8C27DC39-05C2-49F2-ACA0-224934A83AD0}" srcOrd="4" destOrd="0" presId="urn:microsoft.com/office/officeart/2005/8/layout/vList2"/>
    <dgm:cxn modelId="{CB96ED17-0069-44D3-B585-0F2B5854163E}" type="presParOf" srcId="{F5ADD63F-E49C-415C-875C-F9A4101FD2A5}" destId="{A196C24D-ED71-4144-A24F-0456AABA2E2F}" srcOrd="5" destOrd="0" presId="urn:microsoft.com/office/officeart/2005/8/layout/vList2"/>
    <dgm:cxn modelId="{9750148C-9B5D-4573-A7E6-7357CC6D8C22}" type="presParOf" srcId="{F5ADD63F-E49C-415C-875C-F9A4101FD2A5}" destId="{48EC8DEB-5F42-494A-92D4-185CDE110495}" srcOrd="6" destOrd="0" presId="urn:microsoft.com/office/officeart/2005/8/layout/vList2"/>
    <dgm:cxn modelId="{1BF3E991-13CB-406F-B093-30A9E53D5842}" type="presParOf" srcId="{F5ADD63F-E49C-415C-875C-F9A4101FD2A5}" destId="{4ADD149D-BD6B-40BE-98B7-6D03AA113EC6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B585F75-E411-4349-A77C-0AA4F4577FF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8D95B6B-E7F9-4A08-8714-F0F9B5241309}">
      <dgm:prSet/>
      <dgm:spPr/>
      <dgm:t>
        <a:bodyPr/>
        <a:lstStyle/>
        <a:p>
          <a:r>
            <a:rPr lang="en-US" b="1"/>
            <a:t>I say “yes” to a person when I want to say “no”.</a:t>
          </a:r>
          <a:endParaRPr lang="en-US"/>
        </a:p>
      </dgm:t>
    </dgm:pt>
    <dgm:pt modelId="{4D07460A-026D-4309-8A35-3F6FFD7D2721}" type="parTrans" cxnId="{9F952AAB-9080-4D12-8175-81B2C304187D}">
      <dgm:prSet/>
      <dgm:spPr/>
      <dgm:t>
        <a:bodyPr/>
        <a:lstStyle/>
        <a:p>
          <a:endParaRPr lang="en-US"/>
        </a:p>
      </dgm:t>
    </dgm:pt>
    <dgm:pt modelId="{4FFAB3FC-AC6E-4BCB-8872-49FB919B38C2}" type="sibTrans" cxnId="{9F952AAB-9080-4D12-8175-81B2C304187D}">
      <dgm:prSet/>
      <dgm:spPr/>
      <dgm:t>
        <a:bodyPr/>
        <a:lstStyle/>
        <a:p>
          <a:endParaRPr lang="en-US"/>
        </a:p>
      </dgm:t>
    </dgm:pt>
    <dgm:pt modelId="{370D174A-FC1C-4150-AF36-1567F8B98215}">
      <dgm:prSet/>
      <dgm:spPr/>
      <dgm:t>
        <a:bodyPr/>
        <a:lstStyle/>
        <a:p>
          <a:r>
            <a:rPr lang="en-US"/>
            <a:t>Yes, I do that often. </a:t>
          </a:r>
        </a:p>
      </dgm:t>
    </dgm:pt>
    <dgm:pt modelId="{7AA8BA61-6F77-440B-87D2-E606C7675D15}" type="parTrans" cxnId="{FB3E846E-89AE-4362-8FC8-1EC9D02C6DDB}">
      <dgm:prSet/>
      <dgm:spPr/>
      <dgm:t>
        <a:bodyPr/>
        <a:lstStyle/>
        <a:p>
          <a:endParaRPr lang="en-US"/>
        </a:p>
      </dgm:t>
    </dgm:pt>
    <dgm:pt modelId="{D533DAB2-0A36-484C-935E-D6913F2C6BC3}" type="sibTrans" cxnId="{FB3E846E-89AE-4362-8FC8-1EC9D02C6DDB}">
      <dgm:prSet/>
      <dgm:spPr/>
      <dgm:t>
        <a:bodyPr/>
        <a:lstStyle/>
        <a:p>
          <a:endParaRPr lang="en-US"/>
        </a:p>
      </dgm:t>
    </dgm:pt>
    <dgm:pt modelId="{2E2BD647-A3B0-4F97-9FBC-1A5EB4CFBCE8}">
      <dgm:prSet/>
      <dgm:spPr/>
      <dgm:t>
        <a:bodyPr/>
        <a:lstStyle/>
        <a:p>
          <a:r>
            <a:rPr lang="en-US"/>
            <a:t>I say “no” and I tell people why I’m saying “no” so that they don’t ask me anymore. </a:t>
          </a:r>
        </a:p>
      </dgm:t>
    </dgm:pt>
    <dgm:pt modelId="{4BF7F258-8C26-499A-A153-FD9D35B94C2B}" type="parTrans" cxnId="{4FE26FF5-1FE6-4F72-9D73-112A589804E1}">
      <dgm:prSet/>
      <dgm:spPr/>
      <dgm:t>
        <a:bodyPr/>
        <a:lstStyle/>
        <a:p>
          <a:endParaRPr lang="en-US"/>
        </a:p>
      </dgm:t>
    </dgm:pt>
    <dgm:pt modelId="{3EB938DA-3F5D-46AF-9CC5-24F3600F4153}" type="sibTrans" cxnId="{4FE26FF5-1FE6-4F72-9D73-112A589804E1}">
      <dgm:prSet/>
      <dgm:spPr/>
      <dgm:t>
        <a:bodyPr/>
        <a:lstStyle/>
        <a:p>
          <a:endParaRPr lang="en-US"/>
        </a:p>
      </dgm:t>
    </dgm:pt>
    <dgm:pt modelId="{8A548005-FABF-4752-A99A-53894C839605}">
      <dgm:prSet/>
      <dgm:spPr/>
      <dgm:t>
        <a:bodyPr/>
        <a:lstStyle/>
        <a:p>
          <a:r>
            <a:rPr lang="en-US"/>
            <a:t>I usually say “no” without apologizing or lying about it. </a:t>
          </a:r>
        </a:p>
      </dgm:t>
    </dgm:pt>
    <dgm:pt modelId="{C12F256C-5FFD-4E63-B375-DAEF2222C359}" type="parTrans" cxnId="{41A74D49-EF35-4D36-B4BD-6093BB217D33}">
      <dgm:prSet/>
      <dgm:spPr/>
      <dgm:t>
        <a:bodyPr/>
        <a:lstStyle/>
        <a:p>
          <a:endParaRPr lang="en-US"/>
        </a:p>
      </dgm:t>
    </dgm:pt>
    <dgm:pt modelId="{62FC747D-BEBD-4E01-83B6-06FA6E656325}" type="sibTrans" cxnId="{41A74D49-EF35-4D36-B4BD-6093BB217D33}">
      <dgm:prSet/>
      <dgm:spPr/>
      <dgm:t>
        <a:bodyPr/>
        <a:lstStyle/>
        <a:p>
          <a:endParaRPr lang="en-US"/>
        </a:p>
      </dgm:t>
    </dgm:pt>
    <dgm:pt modelId="{C9DF21CC-4CB7-490B-BD76-5E9DC29C8E93}" type="pres">
      <dgm:prSet presAssocID="{EB585F75-E411-4349-A77C-0AA4F4577FFE}" presName="linear" presStyleCnt="0">
        <dgm:presLayoutVars>
          <dgm:animLvl val="lvl"/>
          <dgm:resizeHandles val="exact"/>
        </dgm:presLayoutVars>
      </dgm:prSet>
      <dgm:spPr/>
    </dgm:pt>
    <dgm:pt modelId="{6556079A-6089-4366-808E-8928A0DCFDBD}" type="pres">
      <dgm:prSet presAssocID="{78D95B6B-E7F9-4A08-8714-F0F9B5241309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E9D26804-4017-4A2B-8D27-21EE2D9DBE0B}" type="pres">
      <dgm:prSet presAssocID="{78D95B6B-E7F9-4A08-8714-F0F9B5241309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57A6FA10-FA9D-4DA1-86AD-B599A9814490}" type="presOf" srcId="{370D174A-FC1C-4150-AF36-1567F8B98215}" destId="{E9D26804-4017-4A2B-8D27-21EE2D9DBE0B}" srcOrd="0" destOrd="0" presId="urn:microsoft.com/office/officeart/2005/8/layout/vList2"/>
    <dgm:cxn modelId="{AABA9A16-85E9-494F-A9A5-5987C8A8A220}" type="presOf" srcId="{EB585F75-E411-4349-A77C-0AA4F4577FFE}" destId="{C9DF21CC-4CB7-490B-BD76-5E9DC29C8E93}" srcOrd="0" destOrd="0" presId="urn:microsoft.com/office/officeart/2005/8/layout/vList2"/>
    <dgm:cxn modelId="{EF2A303C-67C7-44B7-BCD0-1E3A54FCFD0A}" type="presOf" srcId="{2E2BD647-A3B0-4F97-9FBC-1A5EB4CFBCE8}" destId="{E9D26804-4017-4A2B-8D27-21EE2D9DBE0B}" srcOrd="0" destOrd="1" presId="urn:microsoft.com/office/officeart/2005/8/layout/vList2"/>
    <dgm:cxn modelId="{526E1742-DD4D-4B9C-87BD-6E9084877A23}" type="presOf" srcId="{78D95B6B-E7F9-4A08-8714-F0F9B5241309}" destId="{6556079A-6089-4366-808E-8928A0DCFDBD}" srcOrd="0" destOrd="0" presId="urn:microsoft.com/office/officeart/2005/8/layout/vList2"/>
    <dgm:cxn modelId="{41A74D49-EF35-4D36-B4BD-6093BB217D33}" srcId="{78D95B6B-E7F9-4A08-8714-F0F9B5241309}" destId="{8A548005-FABF-4752-A99A-53894C839605}" srcOrd="2" destOrd="0" parTransId="{C12F256C-5FFD-4E63-B375-DAEF2222C359}" sibTransId="{62FC747D-BEBD-4E01-83B6-06FA6E656325}"/>
    <dgm:cxn modelId="{FB3E846E-89AE-4362-8FC8-1EC9D02C6DDB}" srcId="{78D95B6B-E7F9-4A08-8714-F0F9B5241309}" destId="{370D174A-FC1C-4150-AF36-1567F8B98215}" srcOrd="0" destOrd="0" parTransId="{7AA8BA61-6F77-440B-87D2-E606C7675D15}" sibTransId="{D533DAB2-0A36-484C-935E-D6913F2C6BC3}"/>
    <dgm:cxn modelId="{9F952AAB-9080-4D12-8175-81B2C304187D}" srcId="{EB585F75-E411-4349-A77C-0AA4F4577FFE}" destId="{78D95B6B-E7F9-4A08-8714-F0F9B5241309}" srcOrd="0" destOrd="0" parTransId="{4D07460A-026D-4309-8A35-3F6FFD7D2721}" sibTransId="{4FFAB3FC-AC6E-4BCB-8872-49FB919B38C2}"/>
    <dgm:cxn modelId="{FE1654D8-2B39-4F0D-B706-A7D5CA0E53E1}" type="presOf" srcId="{8A548005-FABF-4752-A99A-53894C839605}" destId="{E9D26804-4017-4A2B-8D27-21EE2D9DBE0B}" srcOrd="0" destOrd="2" presId="urn:microsoft.com/office/officeart/2005/8/layout/vList2"/>
    <dgm:cxn modelId="{4FE26FF5-1FE6-4F72-9D73-112A589804E1}" srcId="{78D95B6B-E7F9-4A08-8714-F0F9B5241309}" destId="{2E2BD647-A3B0-4F97-9FBC-1A5EB4CFBCE8}" srcOrd="1" destOrd="0" parTransId="{4BF7F258-8C26-499A-A153-FD9D35B94C2B}" sibTransId="{3EB938DA-3F5D-46AF-9CC5-24F3600F4153}"/>
    <dgm:cxn modelId="{39CCE858-69C5-4AB3-946D-38E54B96A6C8}" type="presParOf" srcId="{C9DF21CC-4CB7-490B-BD76-5E9DC29C8E93}" destId="{6556079A-6089-4366-808E-8928A0DCFDBD}" srcOrd="0" destOrd="0" presId="urn:microsoft.com/office/officeart/2005/8/layout/vList2"/>
    <dgm:cxn modelId="{708FC1EC-8A99-423B-A239-BB3132ED566E}" type="presParOf" srcId="{C9DF21CC-4CB7-490B-BD76-5E9DC29C8E93}" destId="{E9D26804-4017-4A2B-8D27-21EE2D9DBE0B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2B0EF9-3C04-491B-889C-C8A9DC6728AA}">
      <dsp:nvSpPr>
        <dsp:cNvPr id="0" name=""/>
        <dsp:cNvSpPr/>
      </dsp:nvSpPr>
      <dsp:spPr>
        <a:xfrm>
          <a:off x="0" y="79271"/>
          <a:ext cx="10515600" cy="9945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Understand how our connections with others influence </a:t>
          </a:r>
          <a:r>
            <a:rPr lang="en-US" sz="2500" b="1" kern="1200"/>
            <a:t>mental, emotional, and physical health</a:t>
          </a:r>
          <a:endParaRPr lang="en-US" sz="2500" kern="1200"/>
        </a:p>
      </dsp:txBody>
      <dsp:txXfrm>
        <a:off x="48547" y="127818"/>
        <a:ext cx="10418506" cy="897406"/>
      </dsp:txXfrm>
    </dsp:sp>
    <dsp:sp modelId="{996FBA75-549B-464C-AEE0-7B07726D4B82}">
      <dsp:nvSpPr>
        <dsp:cNvPr id="0" name=""/>
        <dsp:cNvSpPr/>
      </dsp:nvSpPr>
      <dsp:spPr>
        <a:xfrm>
          <a:off x="0" y="1145772"/>
          <a:ext cx="10515600" cy="9945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Explore the role of </a:t>
          </a:r>
          <a:r>
            <a:rPr lang="en-US" sz="2500" b="1" kern="1200"/>
            <a:t>healthy relationships</a:t>
          </a:r>
          <a:r>
            <a:rPr lang="en-US" sz="2500" kern="1200"/>
            <a:t> in resilience and overall well-being</a:t>
          </a:r>
        </a:p>
      </dsp:txBody>
      <dsp:txXfrm>
        <a:off x="48547" y="1194319"/>
        <a:ext cx="10418506" cy="897406"/>
      </dsp:txXfrm>
    </dsp:sp>
    <dsp:sp modelId="{E5DBAA1B-FC9C-4C65-BBC4-640E88CEFB47}">
      <dsp:nvSpPr>
        <dsp:cNvPr id="0" name=""/>
        <dsp:cNvSpPr/>
      </dsp:nvSpPr>
      <dsp:spPr>
        <a:xfrm>
          <a:off x="0" y="2212272"/>
          <a:ext cx="10515600" cy="9945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Reflect on our own relationship patterns and their impact on self-care and stress with a focus on boundaries</a:t>
          </a:r>
        </a:p>
      </dsp:txBody>
      <dsp:txXfrm>
        <a:off x="48547" y="2260819"/>
        <a:ext cx="10418506" cy="897406"/>
      </dsp:txXfrm>
    </dsp:sp>
    <dsp:sp modelId="{F5708B16-DC4E-4BF4-8480-6C22543C86EA}">
      <dsp:nvSpPr>
        <dsp:cNvPr id="0" name=""/>
        <dsp:cNvSpPr/>
      </dsp:nvSpPr>
      <dsp:spPr>
        <a:xfrm>
          <a:off x="0" y="3278772"/>
          <a:ext cx="10515600" cy="9945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Learn strategies to </a:t>
          </a:r>
          <a:r>
            <a:rPr lang="en-US" sz="2500" b="1" kern="1200"/>
            <a:t>strengthen supportive connections</a:t>
          </a:r>
          <a:endParaRPr lang="en-US" sz="2500" kern="1200"/>
        </a:p>
      </dsp:txBody>
      <dsp:txXfrm>
        <a:off x="48547" y="3327319"/>
        <a:ext cx="10418506" cy="89740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E336AC-2517-4767-88F3-6BB41399960C}">
      <dsp:nvSpPr>
        <dsp:cNvPr id="0" name=""/>
        <dsp:cNvSpPr/>
      </dsp:nvSpPr>
      <dsp:spPr>
        <a:xfrm>
          <a:off x="0" y="61568"/>
          <a:ext cx="10515600" cy="2199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I feel like I’m constantly having to save people close to me and fix their problems all the time.</a:t>
          </a:r>
        </a:p>
      </dsp:txBody>
      <dsp:txXfrm>
        <a:off x="107376" y="168944"/>
        <a:ext cx="10300848" cy="1984848"/>
      </dsp:txXfrm>
    </dsp:sp>
    <dsp:sp modelId="{631689A6-71F3-433F-889C-DA44BA3178B8}">
      <dsp:nvSpPr>
        <dsp:cNvPr id="0" name=""/>
        <dsp:cNvSpPr/>
      </dsp:nvSpPr>
      <dsp:spPr>
        <a:xfrm>
          <a:off x="0" y="2261169"/>
          <a:ext cx="10515600" cy="2028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50800" rIns="284480" bIns="50800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100" kern="1200"/>
            <a:t>No, I don’t get involved with other people’s issues. 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100" kern="1200"/>
            <a:t>Yes, often. 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100" kern="1200"/>
            <a:t>No. I know my limitations and offer what I can, when I can. </a:t>
          </a:r>
        </a:p>
      </dsp:txBody>
      <dsp:txXfrm>
        <a:off x="0" y="2261169"/>
        <a:ext cx="10515600" cy="202860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9C5E8E-16AC-4842-8921-2F1CFFB2F691}">
      <dsp:nvSpPr>
        <dsp:cNvPr id="0" name=""/>
        <dsp:cNvSpPr/>
      </dsp:nvSpPr>
      <dsp:spPr>
        <a:xfrm>
          <a:off x="0" y="172044"/>
          <a:ext cx="10515600" cy="1989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b="1" kern="1200"/>
            <a:t>I find myself sucked into pointless fighting or debating regularly.</a:t>
          </a:r>
          <a:endParaRPr lang="en-US" sz="5000" kern="1200"/>
        </a:p>
      </dsp:txBody>
      <dsp:txXfrm>
        <a:off x="97095" y="269139"/>
        <a:ext cx="10321410" cy="1794810"/>
      </dsp:txXfrm>
    </dsp:sp>
    <dsp:sp modelId="{BC8445DC-0845-4ADA-ABC9-DA865A6D00C4}">
      <dsp:nvSpPr>
        <dsp:cNvPr id="0" name=""/>
        <dsp:cNvSpPr/>
      </dsp:nvSpPr>
      <dsp:spPr>
        <a:xfrm>
          <a:off x="0" y="2161044"/>
          <a:ext cx="10515600" cy="2018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63500" rIns="355600" bIns="63500" numCol="1" spcCol="1270" anchor="t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900" kern="1200"/>
            <a:t>Yes. </a:t>
          </a:r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900" kern="1200"/>
            <a:t>No, I don’t experience that. </a:t>
          </a:r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900" kern="1200"/>
            <a:t>No. I try to keep people at a distance. </a:t>
          </a:r>
        </a:p>
      </dsp:txBody>
      <dsp:txXfrm>
        <a:off x="0" y="2161044"/>
        <a:ext cx="10515600" cy="201825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DB6E0F-D5C5-4223-A80A-2881878F74B2}">
      <dsp:nvSpPr>
        <dsp:cNvPr id="0" name=""/>
        <dsp:cNvSpPr/>
      </dsp:nvSpPr>
      <dsp:spPr>
        <a:xfrm>
          <a:off x="0" y="225594"/>
          <a:ext cx="10515600" cy="11056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b="1" kern="1200"/>
            <a:t>I feel guilty when I say 'no' to someone</a:t>
          </a:r>
          <a:endParaRPr lang="en-US" sz="4500" kern="1200"/>
        </a:p>
      </dsp:txBody>
      <dsp:txXfrm>
        <a:off x="53973" y="279567"/>
        <a:ext cx="10407654" cy="997704"/>
      </dsp:txXfrm>
    </dsp:sp>
    <dsp:sp modelId="{12C794EF-B7AD-4B60-A53F-6F4949B3D9CC}">
      <dsp:nvSpPr>
        <dsp:cNvPr id="0" name=""/>
        <dsp:cNvSpPr/>
      </dsp:nvSpPr>
      <dsp:spPr>
        <a:xfrm>
          <a:off x="0" y="1331244"/>
          <a:ext cx="10515600" cy="27944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57150" rIns="320040" bIns="57150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500" kern="1200"/>
            <a:t>Yes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500" kern="1200"/>
            <a:t>No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500" kern="1200"/>
            <a:t>No, I don’t care what people think. I’m annoyed/angry/frustrated when people ask me for things. </a:t>
          </a:r>
        </a:p>
      </dsp:txBody>
      <dsp:txXfrm>
        <a:off x="0" y="1331244"/>
        <a:ext cx="10515600" cy="279449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123F1B-AAD4-478F-B188-6169D92F0628}">
      <dsp:nvSpPr>
        <dsp:cNvPr id="0" name=""/>
        <dsp:cNvSpPr/>
      </dsp:nvSpPr>
      <dsp:spPr>
        <a:xfrm>
          <a:off x="0" y="3788"/>
          <a:ext cx="10515600" cy="19094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/>
            <a:t>I am able to hear 'no' from people and not take it personally.</a:t>
          </a:r>
          <a:endParaRPr lang="en-US" sz="4800" kern="1200"/>
        </a:p>
      </dsp:txBody>
      <dsp:txXfrm>
        <a:off x="93211" y="96999"/>
        <a:ext cx="10329178" cy="1723017"/>
      </dsp:txXfrm>
    </dsp:sp>
    <dsp:sp modelId="{F5A300FB-FE4A-486D-9D6A-D261E38AC36C}">
      <dsp:nvSpPr>
        <dsp:cNvPr id="0" name=""/>
        <dsp:cNvSpPr/>
      </dsp:nvSpPr>
      <dsp:spPr>
        <a:xfrm>
          <a:off x="0" y="1913228"/>
          <a:ext cx="10515600" cy="243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60960" rIns="341376" bIns="60960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700" kern="1200"/>
            <a:t>Yes. </a:t>
          </a:r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700" kern="1200"/>
            <a:t>No, I take it personally. </a:t>
          </a:r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700" kern="1200"/>
            <a:t>I don’t usually ask people for help. I don’t think they’ll do it right, or I can’t trust them. </a:t>
          </a:r>
        </a:p>
      </dsp:txBody>
      <dsp:txXfrm>
        <a:off x="0" y="1913228"/>
        <a:ext cx="10515600" cy="243432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67DDE4-5999-465C-9B03-8E17E9D18890}">
      <dsp:nvSpPr>
        <dsp:cNvPr id="0" name=""/>
        <dsp:cNvSpPr/>
      </dsp:nvSpPr>
      <dsp:spPr>
        <a:xfrm>
          <a:off x="0" y="70478"/>
          <a:ext cx="10515600" cy="1829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b="1" kern="1200"/>
            <a:t>I feel guilty for dedicating time to myself.</a:t>
          </a:r>
          <a:endParaRPr lang="en-US" sz="4600" kern="1200"/>
        </a:p>
      </dsp:txBody>
      <dsp:txXfrm>
        <a:off x="89327" y="159805"/>
        <a:ext cx="10336946" cy="1651226"/>
      </dsp:txXfrm>
    </dsp:sp>
    <dsp:sp modelId="{B9BA6A28-62DB-4750-9712-93B42AB0E64B}">
      <dsp:nvSpPr>
        <dsp:cNvPr id="0" name=""/>
        <dsp:cNvSpPr/>
      </dsp:nvSpPr>
      <dsp:spPr>
        <a:xfrm>
          <a:off x="0" y="1900359"/>
          <a:ext cx="10515600" cy="2380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58420" rIns="327152" bIns="584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600" kern="1200"/>
            <a:t>Yes. </a:t>
          </a:r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600" kern="1200"/>
            <a:t>No. I know that I need to take care of myself in order to take care of others. </a:t>
          </a:r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600" kern="1200"/>
            <a:t>No. I prioritize my own needs over anyone else’s. </a:t>
          </a:r>
        </a:p>
      </dsp:txBody>
      <dsp:txXfrm>
        <a:off x="0" y="1900359"/>
        <a:ext cx="10515600" cy="238050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B32CDD-9EDC-428F-A4F9-D14CB9A828CC}">
      <dsp:nvSpPr>
        <dsp:cNvPr id="0" name=""/>
        <dsp:cNvSpPr/>
      </dsp:nvSpPr>
      <dsp:spPr>
        <a:xfrm>
          <a:off x="0" y="116244"/>
          <a:ext cx="10515600" cy="17901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b="1" kern="1200"/>
            <a:t>I apologize for things when they're not my fault.</a:t>
          </a:r>
          <a:endParaRPr lang="en-US" sz="4500" kern="1200"/>
        </a:p>
      </dsp:txBody>
      <dsp:txXfrm>
        <a:off x="87385" y="203629"/>
        <a:ext cx="10340830" cy="1615330"/>
      </dsp:txXfrm>
    </dsp:sp>
    <dsp:sp modelId="{C82ABF75-4711-4991-A3D0-1F13DC92EB24}">
      <dsp:nvSpPr>
        <dsp:cNvPr id="0" name=""/>
        <dsp:cNvSpPr/>
      </dsp:nvSpPr>
      <dsp:spPr>
        <a:xfrm>
          <a:off x="0" y="1906344"/>
          <a:ext cx="10515600" cy="2328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57150" rIns="320040" bIns="57150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500" kern="1200"/>
            <a:t>Yes. 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500" kern="1200"/>
            <a:t>No. I apologize when I’ve done something that I am responsible for, and I know I’ve hurt someone. 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500" kern="1200"/>
            <a:t>No, things aren’t typically my fault. </a:t>
          </a:r>
        </a:p>
      </dsp:txBody>
      <dsp:txXfrm>
        <a:off x="0" y="1906344"/>
        <a:ext cx="10515600" cy="2328749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7E2304-0A7C-4239-A7FE-F3E4658E8350}">
      <dsp:nvSpPr>
        <dsp:cNvPr id="0" name=""/>
        <dsp:cNvSpPr/>
      </dsp:nvSpPr>
      <dsp:spPr>
        <a:xfrm>
          <a:off x="0" y="17959"/>
          <a:ext cx="6666833" cy="61425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No. </a:t>
          </a:r>
        </a:p>
      </dsp:txBody>
      <dsp:txXfrm>
        <a:off x="29985" y="47944"/>
        <a:ext cx="6606863" cy="554280"/>
      </dsp:txXfrm>
    </dsp:sp>
    <dsp:sp modelId="{FE2974EC-A361-406C-95BB-5B97A98D1B88}">
      <dsp:nvSpPr>
        <dsp:cNvPr id="0" name=""/>
        <dsp:cNvSpPr/>
      </dsp:nvSpPr>
      <dsp:spPr>
        <a:xfrm>
          <a:off x="0" y="704209"/>
          <a:ext cx="6666833" cy="614250"/>
        </a:xfrm>
        <a:prstGeom prst="roundRect">
          <a:avLst/>
        </a:prstGeom>
        <a:gradFill rotWithShape="0">
          <a:gsLst>
            <a:gs pos="0">
              <a:schemeClr val="accent5">
                <a:hueOff val="-1736021"/>
                <a:satOff val="-118"/>
                <a:lumOff val="28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736021"/>
                <a:satOff val="-118"/>
                <a:lumOff val="28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736021"/>
                <a:satOff val="-118"/>
                <a:lumOff val="28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No, thanks. </a:t>
          </a:r>
        </a:p>
      </dsp:txBody>
      <dsp:txXfrm>
        <a:off x="29985" y="734194"/>
        <a:ext cx="6606863" cy="554280"/>
      </dsp:txXfrm>
    </dsp:sp>
    <dsp:sp modelId="{042D42D6-E806-465D-8D40-1C691CBE4931}">
      <dsp:nvSpPr>
        <dsp:cNvPr id="0" name=""/>
        <dsp:cNvSpPr/>
      </dsp:nvSpPr>
      <dsp:spPr>
        <a:xfrm>
          <a:off x="0" y="1390459"/>
          <a:ext cx="6666833" cy="614250"/>
        </a:xfrm>
        <a:prstGeom prst="roundRect">
          <a:avLst/>
        </a:prstGeom>
        <a:gradFill rotWithShape="0">
          <a:gsLst>
            <a:gs pos="0">
              <a:schemeClr val="accent5">
                <a:hueOff val="-3472043"/>
                <a:satOff val="-236"/>
                <a:lumOff val="56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472043"/>
                <a:satOff val="-236"/>
                <a:lumOff val="56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472043"/>
                <a:satOff val="-236"/>
                <a:lumOff val="56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I think I'll pass. </a:t>
          </a:r>
        </a:p>
      </dsp:txBody>
      <dsp:txXfrm>
        <a:off x="29985" y="1420444"/>
        <a:ext cx="6606863" cy="554280"/>
      </dsp:txXfrm>
    </dsp:sp>
    <dsp:sp modelId="{ABC3F0E4-87F7-4E18-A819-D24E13BB666D}">
      <dsp:nvSpPr>
        <dsp:cNvPr id="0" name=""/>
        <dsp:cNvSpPr/>
      </dsp:nvSpPr>
      <dsp:spPr>
        <a:xfrm>
          <a:off x="0" y="2076710"/>
          <a:ext cx="6666833" cy="614250"/>
        </a:xfrm>
        <a:prstGeom prst="roundRect">
          <a:avLst/>
        </a:prstGeom>
        <a:gradFill rotWithShape="0">
          <a:gsLst>
            <a:gs pos="0">
              <a:schemeClr val="accent5">
                <a:hueOff val="-5208064"/>
                <a:satOff val="-354"/>
                <a:lumOff val="84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208064"/>
                <a:satOff val="-354"/>
                <a:lumOff val="84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208064"/>
                <a:satOff val="-354"/>
                <a:lumOff val="84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I'm not taking on new things. </a:t>
          </a:r>
        </a:p>
      </dsp:txBody>
      <dsp:txXfrm>
        <a:off x="29985" y="2106695"/>
        <a:ext cx="6606863" cy="554280"/>
      </dsp:txXfrm>
    </dsp:sp>
    <dsp:sp modelId="{E761513E-928A-4334-9088-ACCA44F0EAF2}">
      <dsp:nvSpPr>
        <dsp:cNvPr id="0" name=""/>
        <dsp:cNvSpPr/>
      </dsp:nvSpPr>
      <dsp:spPr>
        <a:xfrm>
          <a:off x="0" y="2762960"/>
          <a:ext cx="6666833" cy="614250"/>
        </a:xfrm>
        <a:prstGeom prst="roundRect">
          <a:avLst/>
        </a:prstGeom>
        <a:gradFill rotWithShape="0">
          <a:gsLst>
            <a:gs pos="0">
              <a:schemeClr val="accent5">
                <a:hueOff val="-6944086"/>
                <a:satOff val="-472"/>
                <a:lumOff val="112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944086"/>
                <a:satOff val="-472"/>
                <a:lumOff val="112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944086"/>
                <a:satOff val="-472"/>
                <a:lumOff val="112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It doesn't sound like the right fit. </a:t>
          </a:r>
        </a:p>
      </dsp:txBody>
      <dsp:txXfrm>
        <a:off x="29985" y="2792945"/>
        <a:ext cx="6606863" cy="554280"/>
      </dsp:txXfrm>
    </dsp:sp>
    <dsp:sp modelId="{52AC0056-CCA3-44F9-9A31-5463360CEB1A}">
      <dsp:nvSpPr>
        <dsp:cNvPr id="0" name=""/>
        <dsp:cNvSpPr/>
      </dsp:nvSpPr>
      <dsp:spPr>
        <a:xfrm>
          <a:off x="0" y="3449210"/>
          <a:ext cx="6666833" cy="614250"/>
        </a:xfrm>
        <a:prstGeom prst="roundRect">
          <a:avLst/>
        </a:prstGeom>
        <a:gradFill rotWithShape="0">
          <a:gsLst>
            <a:gs pos="0">
              <a:schemeClr val="accent5">
                <a:hueOff val="-8680107"/>
                <a:satOff val="-590"/>
                <a:lumOff val="140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8680107"/>
                <a:satOff val="-590"/>
                <a:lumOff val="140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8680107"/>
                <a:satOff val="-590"/>
                <a:lumOff val="140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I'd rather not, thanks. </a:t>
          </a:r>
        </a:p>
      </dsp:txBody>
      <dsp:txXfrm>
        <a:off x="29985" y="3479195"/>
        <a:ext cx="6606863" cy="554280"/>
      </dsp:txXfrm>
    </dsp:sp>
    <dsp:sp modelId="{40111C7D-49E9-4D39-A7F6-BDA7D60E9C77}">
      <dsp:nvSpPr>
        <dsp:cNvPr id="0" name=""/>
        <dsp:cNvSpPr/>
      </dsp:nvSpPr>
      <dsp:spPr>
        <a:xfrm>
          <a:off x="0" y="4135460"/>
          <a:ext cx="6666833" cy="614250"/>
        </a:xfrm>
        <a:prstGeom prst="roundRect">
          <a:avLst/>
        </a:prstGeom>
        <a:gradFill rotWithShape="0">
          <a:gsLst>
            <a:gs pos="0">
              <a:schemeClr val="accent5">
                <a:hueOff val="-10416129"/>
                <a:satOff val="-708"/>
                <a:lumOff val="16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0416129"/>
                <a:satOff val="-708"/>
                <a:lumOff val="16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0416129"/>
                <a:satOff val="-708"/>
                <a:lumOff val="16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That doesn't work for me. </a:t>
          </a:r>
        </a:p>
      </dsp:txBody>
      <dsp:txXfrm>
        <a:off x="29985" y="4165445"/>
        <a:ext cx="6606863" cy="554280"/>
      </dsp:txXfrm>
    </dsp:sp>
    <dsp:sp modelId="{B027B179-D33F-4537-A26F-70747B673175}">
      <dsp:nvSpPr>
        <dsp:cNvPr id="0" name=""/>
        <dsp:cNvSpPr/>
      </dsp:nvSpPr>
      <dsp:spPr>
        <a:xfrm>
          <a:off x="0" y="4821709"/>
          <a:ext cx="6666833" cy="614250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I appreciate your time, but no thank you.</a:t>
          </a:r>
        </a:p>
      </dsp:txBody>
      <dsp:txXfrm>
        <a:off x="29985" y="4851694"/>
        <a:ext cx="6606863" cy="554280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1ACB71-9C0B-46AF-8B54-1FB2E0D9B1AB}">
      <dsp:nvSpPr>
        <dsp:cNvPr id="0" name=""/>
        <dsp:cNvSpPr/>
      </dsp:nvSpPr>
      <dsp:spPr>
        <a:xfrm>
          <a:off x="0" y="23585"/>
          <a:ext cx="6666833" cy="66338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Communication Skills</a:t>
          </a:r>
        </a:p>
      </dsp:txBody>
      <dsp:txXfrm>
        <a:off x="32384" y="55969"/>
        <a:ext cx="6602065" cy="598621"/>
      </dsp:txXfrm>
    </dsp:sp>
    <dsp:sp modelId="{39AE3D6C-28E9-4F4E-9425-1F26346C69BF}">
      <dsp:nvSpPr>
        <dsp:cNvPr id="0" name=""/>
        <dsp:cNvSpPr/>
      </dsp:nvSpPr>
      <dsp:spPr>
        <a:xfrm>
          <a:off x="0" y="686975"/>
          <a:ext cx="6666833" cy="20120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Active Listening: Pay attention, reflect back, validate feelings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“I” Statements: Share your perspective without blame (e.g., “I feel… when…”)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Expressing Needs Clearly: Be direct, specific, and respectful</a:t>
          </a:r>
        </a:p>
      </dsp:txBody>
      <dsp:txXfrm>
        <a:off x="0" y="686975"/>
        <a:ext cx="6666833" cy="2012039"/>
      </dsp:txXfrm>
    </dsp:sp>
    <dsp:sp modelId="{1C3865E6-BD92-4BAB-BE18-25255BA26A9C}">
      <dsp:nvSpPr>
        <dsp:cNvPr id="0" name=""/>
        <dsp:cNvSpPr/>
      </dsp:nvSpPr>
      <dsp:spPr>
        <a:xfrm>
          <a:off x="0" y="2699015"/>
          <a:ext cx="6666833" cy="663389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Conflict Resolution</a:t>
          </a:r>
        </a:p>
      </dsp:txBody>
      <dsp:txXfrm>
        <a:off x="32384" y="2731399"/>
        <a:ext cx="6602065" cy="598621"/>
      </dsp:txXfrm>
    </dsp:sp>
    <dsp:sp modelId="{F4201EA6-CB4C-4065-8B15-52675718FBB4}">
      <dsp:nvSpPr>
        <dsp:cNvPr id="0" name=""/>
        <dsp:cNvSpPr/>
      </dsp:nvSpPr>
      <dsp:spPr>
        <a:xfrm>
          <a:off x="0" y="3362405"/>
          <a:ext cx="6666833" cy="2067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Focus on the issue, not the person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Practice calm problem-solving rather than escalation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Seek common ground and compromise where possible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Take breaks if emotions run too high</a:t>
          </a:r>
        </a:p>
      </dsp:txBody>
      <dsp:txXfrm>
        <a:off x="0" y="3362405"/>
        <a:ext cx="6666833" cy="2067929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2CEAA7-6AE9-46BA-A8F9-69BE4A535EDC}">
      <dsp:nvSpPr>
        <dsp:cNvPr id="0" name=""/>
        <dsp:cNvSpPr/>
      </dsp:nvSpPr>
      <dsp:spPr>
        <a:xfrm>
          <a:off x="0" y="102566"/>
          <a:ext cx="11002944" cy="884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i="0" kern="1200" baseline="0"/>
            <a:t>Surround yourself with </a:t>
          </a:r>
          <a:r>
            <a:rPr lang="en-US" sz="3600" b="1" i="0" kern="1200" baseline="0"/>
            <a:t>uplifting, trustworthy people</a:t>
          </a:r>
          <a:endParaRPr lang="en-US" sz="3600" kern="1200"/>
        </a:p>
      </dsp:txBody>
      <dsp:txXfrm>
        <a:off x="43179" y="145745"/>
        <a:ext cx="10916586" cy="798162"/>
      </dsp:txXfrm>
    </dsp:sp>
    <dsp:sp modelId="{5B06D5BE-0D0B-4192-9B06-83EF15764EC0}">
      <dsp:nvSpPr>
        <dsp:cNvPr id="0" name=""/>
        <dsp:cNvSpPr/>
      </dsp:nvSpPr>
      <dsp:spPr>
        <a:xfrm>
          <a:off x="0" y="1090766"/>
          <a:ext cx="11002944" cy="884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i="0" kern="1200" baseline="0" dirty="0"/>
            <a:t>Cultivate </a:t>
          </a:r>
          <a:r>
            <a:rPr lang="en-US" sz="3600" b="1" i="0" kern="1200" baseline="0" dirty="0"/>
            <a:t>mutual support: </a:t>
          </a:r>
          <a:r>
            <a:rPr lang="en-US" sz="3600" b="0" i="0" kern="1200" baseline="0" dirty="0"/>
            <a:t>give and receive care</a:t>
          </a:r>
          <a:endParaRPr lang="en-US" sz="3600" kern="1200" dirty="0"/>
        </a:p>
      </dsp:txBody>
      <dsp:txXfrm>
        <a:off x="43179" y="1133945"/>
        <a:ext cx="10916586" cy="798162"/>
      </dsp:txXfrm>
    </dsp:sp>
    <dsp:sp modelId="{E91F1C7C-24BB-4F13-8DBC-ED3109012A78}">
      <dsp:nvSpPr>
        <dsp:cNvPr id="0" name=""/>
        <dsp:cNvSpPr/>
      </dsp:nvSpPr>
      <dsp:spPr>
        <a:xfrm>
          <a:off x="0" y="2078966"/>
          <a:ext cx="11002944" cy="884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i="0" kern="1200" baseline="0"/>
            <a:t>Reach out when you need help:</a:t>
          </a:r>
          <a:endParaRPr lang="en-US" sz="3600" kern="1200"/>
        </a:p>
      </dsp:txBody>
      <dsp:txXfrm>
        <a:off x="43179" y="2122145"/>
        <a:ext cx="10916586" cy="798162"/>
      </dsp:txXfrm>
    </dsp:sp>
    <dsp:sp modelId="{A7A3942F-D77A-45B7-A60F-FD136293FAD4}">
      <dsp:nvSpPr>
        <dsp:cNvPr id="0" name=""/>
        <dsp:cNvSpPr/>
      </dsp:nvSpPr>
      <dsp:spPr>
        <a:xfrm>
          <a:off x="0" y="2963486"/>
          <a:ext cx="11002944" cy="1453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9343" tIns="45720" rIns="256032" bIns="4572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b="0" i="0" kern="1200" baseline="0" dirty="0"/>
            <a:t>Community &amp; peer supports</a:t>
          </a:r>
          <a:endParaRPr lang="en-US" sz="2800" b="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b="0" i="0" kern="1200" baseline="0" dirty="0"/>
            <a:t>Counseling services</a:t>
          </a:r>
          <a:endParaRPr lang="en-US" sz="2800" b="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b="0" i="0" kern="1200" baseline="0" dirty="0"/>
            <a:t>Hotlines and resources for relationship concerns or IPV</a:t>
          </a:r>
          <a:endParaRPr lang="en-US" sz="2800" kern="1200" dirty="0"/>
        </a:p>
      </dsp:txBody>
      <dsp:txXfrm>
        <a:off x="0" y="2963486"/>
        <a:ext cx="11002944" cy="1453140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7BFE8C-D865-47EE-AF27-E66CEE469F4C}">
      <dsp:nvSpPr>
        <dsp:cNvPr id="0" name=""/>
        <dsp:cNvSpPr/>
      </dsp:nvSpPr>
      <dsp:spPr>
        <a:xfrm>
          <a:off x="0" y="0"/>
          <a:ext cx="5738317" cy="98274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/>
            <a:t>Relationships are </a:t>
          </a:r>
          <a:r>
            <a:rPr lang="en-US" sz="1800" b="1" i="0" kern="1200" baseline="0"/>
            <a:t>powerful determinants of health</a:t>
          </a:r>
          <a:endParaRPr lang="en-US" sz="1800" kern="1200"/>
        </a:p>
      </dsp:txBody>
      <dsp:txXfrm>
        <a:off x="28784" y="28784"/>
        <a:ext cx="4562874" cy="925179"/>
      </dsp:txXfrm>
    </dsp:sp>
    <dsp:sp modelId="{71B0DAEF-49F7-4207-8498-9A50428808A5}">
      <dsp:nvSpPr>
        <dsp:cNvPr id="0" name=""/>
        <dsp:cNvSpPr/>
      </dsp:nvSpPr>
      <dsp:spPr>
        <a:xfrm>
          <a:off x="428510" y="1119239"/>
          <a:ext cx="5738317" cy="982747"/>
        </a:xfrm>
        <a:prstGeom prst="roundRect">
          <a:avLst>
            <a:gd name="adj" fmla="val 10000"/>
          </a:avLst>
        </a:prstGeom>
        <a:solidFill>
          <a:schemeClr val="accent5">
            <a:hueOff val="-3038037"/>
            <a:satOff val="-207"/>
            <a:lumOff val="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/>
            <a:t>Supportive connections can reduce stress, build resilience, and improve wellness</a:t>
          </a:r>
          <a:endParaRPr lang="en-US" sz="1800" kern="1200"/>
        </a:p>
      </dsp:txBody>
      <dsp:txXfrm>
        <a:off x="457294" y="1148023"/>
        <a:ext cx="4613452" cy="925179"/>
      </dsp:txXfrm>
    </dsp:sp>
    <dsp:sp modelId="{C02186F1-7977-4D06-91E7-6943FEE2AFD0}">
      <dsp:nvSpPr>
        <dsp:cNvPr id="0" name=""/>
        <dsp:cNvSpPr/>
      </dsp:nvSpPr>
      <dsp:spPr>
        <a:xfrm>
          <a:off x="857021" y="2238479"/>
          <a:ext cx="5738317" cy="982747"/>
        </a:xfrm>
        <a:prstGeom prst="roundRect">
          <a:avLst>
            <a:gd name="adj" fmla="val 10000"/>
          </a:avLst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/>
            <a:t>Recognizing unhealthy dynamics &amp; setting boundaries are forms of </a:t>
          </a:r>
          <a:r>
            <a:rPr lang="en-US" sz="1800" b="1" i="0" kern="1200" baseline="0"/>
            <a:t>self-care</a:t>
          </a:r>
          <a:endParaRPr lang="en-US" sz="1800" kern="1200"/>
        </a:p>
      </dsp:txBody>
      <dsp:txXfrm>
        <a:off x="885805" y="2267263"/>
        <a:ext cx="4613452" cy="925179"/>
      </dsp:txXfrm>
    </dsp:sp>
    <dsp:sp modelId="{4BFB9B5F-2DD4-4128-9006-FA3BED507A47}">
      <dsp:nvSpPr>
        <dsp:cNvPr id="0" name=""/>
        <dsp:cNvSpPr/>
      </dsp:nvSpPr>
      <dsp:spPr>
        <a:xfrm>
          <a:off x="1285532" y="3357719"/>
          <a:ext cx="5738317" cy="982747"/>
        </a:xfrm>
        <a:prstGeom prst="roundRect">
          <a:avLst>
            <a:gd name="adj" fmla="val 10000"/>
          </a:avLst>
        </a:prstGeom>
        <a:solidFill>
          <a:schemeClr val="accent5">
            <a:hueOff val="-9114112"/>
            <a:satOff val="-620"/>
            <a:lumOff val="1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/>
            <a:t>Healthy relationships thrive on </a:t>
          </a:r>
          <a:r>
            <a:rPr lang="en-US" sz="1800" b="1" i="0" kern="1200" baseline="0"/>
            <a:t>communication, respect, and mutual support</a:t>
          </a:r>
          <a:endParaRPr lang="en-US" sz="1800" kern="1200"/>
        </a:p>
      </dsp:txBody>
      <dsp:txXfrm>
        <a:off x="1314316" y="3386503"/>
        <a:ext cx="4613452" cy="925179"/>
      </dsp:txXfrm>
    </dsp:sp>
    <dsp:sp modelId="{D46808C3-3DE1-4BC0-BBF3-3C30C867F0ED}">
      <dsp:nvSpPr>
        <dsp:cNvPr id="0" name=""/>
        <dsp:cNvSpPr/>
      </dsp:nvSpPr>
      <dsp:spPr>
        <a:xfrm>
          <a:off x="1714042" y="4476958"/>
          <a:ext cx="5738317" cy="982747"/>
        </a:xfrm>
        <a:prstGeom prst="roundRect">
          <a:avLst>
            <a:gd name="adj" fmla="val 10000"/>
          </a:avLst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 dirty="0"/>
            <a:t>Resources and supportive networks are available</a:t>
          </a:r>
          <a:endParaRPr lang="en-US" sz="1800" kern="1200" dirty="0"/>
        </a:p>
      </dsp:txBody>
      <dsp:txXfrm>
        <a:off x="1742826" y="4505742"/>
        <a:ext cx="4613452" cy="925179"/>
      </dsp:txXfrm>
    </dsp:sp>
    <dsp:sp modelId="{16126CFB-C92E-4867-83BA-3B4F96288ECD}">
      <dsp:nvSpPr>
        <dsp:cNvPr id="0" name=""/>
        <dsp:cNvSpPr/>
      </dsp:nvSpPr>
      <dsp:spPr>
        <a:xfrm>
          <a:off x="5099531" y="717951"/>
          <a:ext cx="638785" cy="63878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5243258" y="717951"/>
        <a:ext cx="351331" cy="480686"/>
      </dsp:txXfrm>
    </dsp:sp>
    <dsp:sp modelId="{C21CE171-00BC-4F74-A41D-E63FA0A6DCAA}">
      <dsp:nvSpPr>
        <dsp:cNvPr id="0" name=""/>
        <dsp:cNvSpPr/>
      </dsp:nvSpPr>
      <dsp:spPr>
        <a:xfrm>
          <a:off x="5528042" y="1837191"/>
          <a:ext cx="638785" cy="63878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3981555"/>
            <a:satOff val="889"/>
            <a:lumOff val="134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5671769" y="1837191"/>
        <a:ext cx="351331" cy="480686"/>
      </dsp:txXfrm>
    </dsp:sp>
    <dsp:sp modelId="{F564E247-F4E7-4BCF-B02F-EDEA67AE0E95}">
      <dsp:nvSpPr>
        <dsp:cNvPr id="0" name=""/>
        <dsp:cNvSpPr/>
      </dsp:nvSpPr>
      <dsp:spPr>
        <a:xfrm>
          <a:off x="5956552" y="2940051"/>
          <a:ext cx="638785" cy="63878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7963110"/>
            <a:satOff val="1778"/>
            <a:lumOff val="267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6100279" y="2940051"/>
        <a:ext cx="351331" cy="480686"/>
      </dsp:txXfrm>
    </dsp:sp>
    <dsp:sp modelId="{EECA6040-561F-4F24-BCEC-6D276494D6B9}">
      <dsp:nvSpPr>
        <dsp:cNvPr id="0" name=""/>
        <dsp:cNvSpPr/>
      </dsp:nvSpPr>
      <dsp:spPr>
        <a:xfrm>
          <a:off x="6385063" y="4070210"/>
          <a:ext cx="638785" cy="63878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11944666"/>
            <a:satOff val="2667"/>
            <a:lumOff val="401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6528790" y="4070210"/>
        <a:ext cx="351331" cy="4806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6D641E-ABBF-4E31-A3FE-84D93A8AA330}">
      <dsp:nvSpPr>
        <dsp:cNvPr id="0" name=""/>
        <dsp:cNvSpPr/>
      </dsp:nvSpPr>
      <dsp:spPr>
        <a:xfrm>
          <a:off x="0" y="37511"/>
          <a:ext cx="10515600" cy="6388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i="0" kern="1200" baseline="0" dirty="0"/>
            <a:t>Confidentiality</a:t>
          </a:r>
          <a:endParaRPr lang="en-US" sz="2600" kern="1200" dirty="0"/>
        </a:p>
      </dsp:txBody>
      <dsp:txXfrm>
        <a:off x="31185" y="68696"/>
        <a:ext cx="10453230" cy="576450"/>
      </dsp:txXfrm>
    </dsp:sp>
    <dsp:sp modelId="{16C66FE1-BB07-4EA1-BE4E-3F855CCDE3D3}">
      <dsp:nvSpPr>
        <dsp:cNvPr id="0" name=""/>
        <dsp:cNvSpPr/>
      </dsp:nvSpPr>
      <dsp:spPr>
        <a:xfrm>
          <a:off x="0" y="676331"/>
          <a:ext cx="10515600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b="0" i="0" kern="1200" baseline="0"/>
            <a:t>What’s shared here, stays here</a:t>
          </a:r>
          <a:endParaRPr lang="en-US" sz="2000" kern="1200"/>
        </a:p>
      </dsp:txBody>
      <dsp:txXfrm>
        <a:off x="0" y="676331"/>
        <a:ext cx="10515600" cy="430560"/>
      </dsp:txXfrm>
    </dsp:sp>
    <dsp:sp modelId="{1D1E6CAF-CBE7-48A6-9567-69BBCD90449F}">
      <dsp:nvSpPr>
        <dsp:cNvPr id="0" name=""/>
        <dsp:cNvSpPr/>
      </dsp:nvSpPr>
      <dsp:spPr>
        <a:xfrm>
          <a:off x="0" y="1106891"/>
          <a:ext cx="10515600" cy="6388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i="0" kern="1200" baseline="0" dirty="0"/>
            <a:t>Respectful Listening</a:t>
          </a:r>
          <a:endParaRPr lang="en-US" sz="2600" kern="1200" dirty="0"/>
        </a:p>
      </dsp:txBody>
      <dsp:txXfrm>
        <a:off x="31185" y="1138076"/>
        <a:ext cx="10453230" cy="576450"/>
      </dsp:txXfrm>
    </dsp:sp>
    <dsp:sp modelId="{7FA9445D-9DE7-470E-8E0E-EC0B5C17EDA7}">
      <dsp:nvSpPr>
        <dsp:cNvPr id="0" name=""/>
        <dsp:cNvSpPr/>
      </dsp:nvSpPr>
      <dsp:spPr>
        <a:xfrm>
          <a:off x="0" y="1745712"/>
          <a:ext cx="10515600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b="0" i="0" kern="1200" baseline="0"/>
            <a:t>Let others finish, avoid interruptions, honor all voices</a:t>
          </a:r>
          <a:endParaRPr lang="en-US" sz="2000" kern="1200"/>
        </a:p>
      </dsp:txBody>
      <dsp:txXfrm>
        <a:off x="0" y="1745712"/>
        <a:ext cx="10515600" cy="430560"/>
      </dsp:txXfrm>
    </dsp:sp>
    <dsp:sp modelId="{19051E9B-BB95-4531-8B89-64B17E7E7B51}">
      <dsp:nvSpPr>
        <dsp:cNvPr id="0" name=""/>
        <dsp:cNvSpPr/>
      </dsp:nvSpPr>
      <dsp:spPr>
        <a:xfrm>
          <a:off x="0" y="2176272"/>
          <a:ext cx="10515600" cy="6388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i="0" kern="1200" baseline="0" dirty="0"/>
            <a:t>Optional Participation</a:t>
          </a:r>
          <a:endParaRPr lang="en-US" sz="2600" kern="1200" dirty="0"/>
        </a:p>
      </dsp:txBody>
      <dsp:txXfrm>
        <a:off x="31185" y="2207457"/>
        <a:ext cx="10453230" cy="576450"/>
      </dsp:txXfrm>
    </dsp:sp>
    <dsp:sp modelId="{5E191CE3-9C5F-4E88-91D1-EE79BC2787FF}">
      <dsp:nvSpPr>
        <dsp:cNvPr id="0" name=""/>
        <dsp:cNvSpPr/>
      </dsp:nvSpPr>
      <dsp:spPr>
        <a:xfrm>
          <a:off x="0" y="2815092"/>
          <a:ext cx="10515600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b="0" i="0" kern="1200" baseline="0"/>
            <a:t>Share </a:t>
          </a:r>
          <a:r>
            <a:rPr lang="en-US" sz="2000" b="0" i="0" kern="1200" baseline="0" dirty="0"/>
            <a:t>only if you feel comfortable; it’s okay to simply listen</a:t>
          </a:r>
          <a:endParaRPr lang="en-US" sz="2000" kern="1200" dirty="0"/>
        </a:p>
      </dsp:txBody>
      <dsp:txXfrm>
        <a:off x="0" y="2815092"/>
        <a:ext cx="10515600" cy="430560"/>
      </dsp:txXfrm>
    </dsp:sp>
    <dsp:sp modelId="{03A99369-9FEC-451E-9387-2B34090A6E9B}">
      <dsp:nvSpPr>
        <dsp:cNvPr id="0" name=""/>
        <dsp:cNvSpPr/>
      </dsp:nvSpPr>
      <dsp:spPr>
        <a:xfrm>
          <a:off x="0" y="3245652"/>
          <a:ext cx="10515600" cy="6388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i="0" kern="1200" baseline="0" dirty="0"/>
            <a:t>Non-Judgment</a:t>
          </a:r>
          <a:endParaRPr lang="en-US" sz="2600" kern="1200" dirty="0"/>
        </a:p>
      </dsp:txBody>
      <dsp:txXfrm>
        <a:off x="31185" y="3276837"/>
        <a:ext cx="10453230" cy="576450"/>
      </dsp:txXfrm>
    </dsp:sp>
    <dsp:sp modelId="{799AC446-D1C1-4E66-9AAF-BDC31CDCB710}">
      <dsp:nvSpPr>
        <dsp:cNvPr id="0" name=""/>
        <dsp:cNvSpPr/>
      </dsp:nvSpPr>
      <dsp:spPr>
        <a:xfrm>
          <a:off x="0" y="3884472"/>
          <a:ext cx="10515600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b="0" i="0" kern="1200" baseline="0"/>
            <a:t>We </a:t>
          </a:r>
          <a:r>
            <a:rPr lang="en-US" sz="2000" b="0" i="0" kern="1200" baseline="0" dirty="0"/>
            <a:t>all come with different experiences; approach with openness</a:t>
          </a:r>
          <a:endParaRPr lang="en-US" sz="2000" kern="1200" dirty="0"/>
        </a:p>
      </dsp:txBody>
      <dsp:txXfrm>
        <a:off x="0" y="3884472"/>
        <a:ext cx="10515600" cy="430560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E1DC47-5E5A-47E5-BC6B-92ED6403BAF0}">
      <dsp:nvSpPr>
        <dsp:cNvPr id="0" name=""/>
        <dsp:cNvSpPr/>
      </dsp:nvSpPr>
      <dsp:spPr>
        <a:xfrm>
          <a:off x="0" y="73219"/>
          <a:ext cx="6666833" cy="56511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i="0" kern="1200" baseline="0"/>
            <a:t>National Domestic Violence Hotline (24/7)</a:t>
          </a:r>
          <a:endParaRPr lang="en-US" sz="2300" kern="1200"/>
        </a:p>
      </dsp:txBody>
      <dsp:txXfrm>
        <a:off x="27586" y="100805"/>
        <a:ext cx="6611661" cy="509938"/>
      </dsp:txXfrm>
    </dsp:sp>
    <dsp:sp modelId="{0CB6FD3B-E550-4638-87C8-C5344FF8EFB9}">
      <dsp:nvSpPr>
        <dsp:cNvPr id="0" name=""/>
        <dsp:cNvSpPr/>
      </dsp:nvSpPr>
      <dsp:spPr>
        <a:xfrm>
          <a:off x="0" y="638329"/>
          <a:ext cx="6666833" cy="380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0" i="0" kern="1200" baseline="0"/>
            <a:t>1-800-799-SAFE (7233)</a:t>
          </a:r>
          <a:endParaRPr lang="en-US" sz="1800" kern="1200"/>
        </a:p>
      </dsp:txBody>
      <dsp:txXfrm>
        <a:off x="0" y="638329"/>
        <a:ext cx="6666833" cy="380880"/>
      </dsp:txXfrm>
    </dsp:sp>
    <dsp:sp modelId="{042968FD-150B-4FB9-98DD-63C1A8B439F1}">
      <dsp:nvSpPr>
        <dsp:cNvPr id="0" name=""/>
        <dsp:cNvSpPr/>
      </dsp:nvSpPr>
      <dsp:spPr>
        <a:xfrm>
          <a:off x="0" y="1019209"/>
          <a:ext cx="6666833" cy="565110"/>
        </a:xfrm>
        <a:prstGeom prst="roundRect">
          <a:avLst/>
        </a:prstGeom>
        <a:gradFill rotWithShape="0">
          <a:gsLst>
            <a:gs pos="0">
              <a:schemeClr val="accent2">
                <a:hueOff val="2147871"/>
                <a:satOff val="-6164"/>
                <a:lumOff val="-987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2147871"/>
                <a:satOff val="-6164"/>
                <a:lumOff val="-987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2147871"/>
                <a:satOff val="-6164"/>
                <a:lumOff val="-987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i="0" kern="1200" baseline="0"/>
            <a:t>Crisis Text Line</a:t>
          </a:r>
          <a:endParaRPr lang="en-US" sz="2300" kern="1200"/>
        </a:p>
      </dsp:txBody>
      <dsp:txXfrm>
        <a:off x="27586" y="1046795"/>
        <a:ext cx="6611661" cy="509938"/>
      </dsp:txXfrm>
    </dsp:sp>
    <dsp:sp modelId="{F812EA8B-3BB9-4C75-833A-72D9A49FF345}">
      <dsp:nvSpPr>
        <dsp:cNvPr id="0" name=""/>
        <dsp:cNvSpPr/>
      </dsp:nvSpPr>
      <dsp:spPr>
        <a:xfrm>
          <a:off x="0" y="1584319"/>
          <a:ext cx="6666833" cy="380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0" i="0" kern="1200" baseline="0"/>
            <a:t>Text </a:t>
          </a:r>
          <a:r>
            <a:rPr lang="en-US" sz="1800" b="1" i="0" kern="1200" baseline="0"/>
            <a:t>HOME</a:t>
          </a:r>
          <a:r>
            <a:rPr lang="en-US" sz="1800" b="0" i="0" kern="1200" baseline="0"/>
            <a:t> to 741741</a:t>
          </a:r>
          <a:endParaRPr lang="en-US" sz="1800" kern="1200"/>
        </a:p>
      </dsp:txBody>
      <dsp:txXfrm>
        <a:off x="0" y="1584319"/>
        <a:ext cx="6666833" cy="380880"/>
      </dsp:txXfrm>
    </dsp:sp>
    <dsp:sp modelId="{FEF06D37-5AB7-4C37-9A83-269381D75491}">
      <dsp:nvSpPr>
        <dsp:cNvPr id="0" name=""/>
        <dsp:cNvSpPr/>
      </dsp:nvSpPr>
      <dsp:spPr>
        <a:xfrm>
          <a:off x="0" y="1965199"/>
          <a:ext cx="6666833" cy="565110"/>
        </a:xfrm>
        <a:prstGeom prst="roundRect">
          <a:avLst/>
        </a:prstGeom>
        <a:gradFill rotWithShape="0">
          <a:gsLst>
            <a:gs pos="0">
              <a:schemeClr val="accent2">
                <a:hueOff val="4295743"/>
                <a:satOff val="-12329"/>
                <a:lumOff val="-1973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4295743"/>
                <a:satOff val="-12329"/>
                <a:lumOff val="-1973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4295743"/>
                <a:satOff val="-12329"/>
                <a:lumOff val="-1973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i="0" kern="1200" baseline="0"/>
            <a:t>Mental Health Support</a:t>
          </a:r>
          <a:endParaRPr lang="en-US" sz="2300" kern="1200"/>
        </a:p>
      </dsp:txBody>
      <dsp:txXfrm>
        <a:off x="27586" y="1992785"/>
        <a:ext cx="6611661" cy="509938"/>
      </dsp:txXfrm>
    </dsp:sp>
    <dsp:sp modelId="{D768C3F2-CB21-4F0F-ABB6-EE3F6F8074CD}">
      <dsp:nvSpPr>
        <dsp:cNvPr id="0" name=""/>
        <dsp:cNvSpPr/>
      </dsp:nvSpPr>
      <dsp:spPr>
        <a:xfrm>
          <a:off x="0" y="2530309"/>
          <a:ext cx="6666833" cy="618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0" i="0" kern="1200" baseline="0"/>
            <a:t>Counseling &amp; Wellness Center Campus Location: A1120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0" i="0" kern="1200" baseline="0"/>
            <a:t>Phone:708.235.7334</a:t>
          </a:r>
          <a:endParaRPr lang="en-US" sz="1800" kern="1200"/>
        </a:p>
      </dsp:txBody>
      <dsp:txXfrm>
        <a:off x="0" y="2530309"/>
        <a:ext cx="6666833" cy="618930"/>
      </dsp:txXfrm>
    </dsp:sp>
    <dsp:sp modelId="{CA9F96AD-4D63-4A5C-B18E-9C2B2A0AEFD7}">
      <dsp:nvSpPr>
        <dsp:cNvPr id="0" name=""/>
        <dsp:cNvSpPr/>
      </dsp:nvSpPr>
      <dsp:spPr>
        <a:xfrm>
          <a:off x="0" y="3149239"/>
          <a:ext cx="6666833" cy="565110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i="0" kern="1200" baseline="0"/>
            <a:t>Community Resources:</a:t>
          </a:r>
          <a:endParaRPr lang="en-US" sz="2300" kern="1200"/>
        </a:p>
      </dsp:txBody>
      <dsp:txXfrm>
        <a:off x="27586" y="3176825"/>
        <a:ext cx="6611661" cy="509938"/>
      </dsp:txXfrm>
    </dsp:sp>
    <dsp:sp modelId="{4393E6BB-0178-45B5-97BE-E99836742746}">
      <dsp:nvSpPr>
        <dsp:cNvPr id="0" name=""/>
        <dsp:cNvSpPr/>
      </dsp:nvSpPr>
      <dsp:spPr>
        <a:xfrm>
          <a:off x="0" y="3714350"/>
          <a:ext cx="6666833" cy="1666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1" kern="1200" dirty="0"/>
            <a:t>Anew: Building Beyond Violence and Abuse</a:t>
          </a:r>
          <a:br>
            <a:rPr lang="en-US" sz="1800" kern="1200" dirty="0"/>
          </a:br>
          <a:r>
            <a:rPr lang="en-US" sz="1800" kern="1200" dirty="0"/>
            <a:t>Hours: Mon – Fri 9 a.m. - 4 p.m.</a:t>
          </a:r>
          <a:br>
            <a:rPr lang="en-US" sz="1800" kern="1200" dirty="0"/>
          </a:br>
          <a:r>
            <a:rPr lang="en-US" sz="1800" kern="1200" dirty="0"/>
            <a:t>Phone: </a:t>
          </a:r>
          <a:r>
            <a:rPr lang="en-US" sz="1800" b="1" kern="1200" dirty="0">
              <a:hlinkClick xmlns:r="http://schemas.openxmlformats.org/officeDocument/2006/relationships" r:id="rId1"/>
            </a:rPr>
            <a:t>(708) 794-2140</a:t>
          </a:r>
          <a:br>
            <a:rPr lang="en-US" sz="1800" kern="1200" dirty="0"/>
          </a:br>
          <a:r>
            <a:rPr lang="en-US" sz="1800" kern="1200" dirty="0"/>
            <a:t>Web: </a:t>
          </a:r>
          <a:r>
            <a:rPr lang="en-US" sz="1800" b="1" kern="1200" dirty="0">
              <a:hlinkClick xmlns:r="http://schemas.openxmlformats.org/officeDocument/2006/relationships" r:id="rId2"/>
            </a:rPr>
            <a:t>https://anewdv.org</a:t>
          </a:r>
          <a:br>
            <a:rPr lang="en-US" sz="1800" kern="1200" dirty="0"/>
          </a:br>
          <a:r>
            <a:rPr lang="en-US" sz="1800" kern="1200" dirty="0"/>
            <a:t>Population Served: Men and Women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www.govst.edu/gsu4u-domestic-violence-resources/</a:t>
          </a:r>
        </a:p>
      </dsp:txBody>
      <dsp:txXfrm>
        <a:off x="0" y="3714350"/>
        <a:ext cx="6666833" cy="16663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EEF5CA-3E21-4B52-93DA-6A1E1F0998B1}">
      <dsp:nvSpPr>
        <dsp:cNvPr id="0" name=""/>
        <dsp:cNvSpPr/>
      </dsp:nvSpPr>
      <dsp:spPr>
        <a:xfrm>
          <a:off x="0" y="1759"/>
          <a:ext cx="454476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1FBACF0-ECB2-4FC4-85CE-69AE038DBB1C}">
      <dsp:nvSpPr>
        <dsp:cNvPr id="0" name=""/>
        <dsp:cNvSpPr/>
      </dsp:nvSpPr>
      <dsp:spPr>
        <a:xfrm>
          <a:off x="0" y="1759"/>
          <a:ext cx="4544762" cy="1199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baseline="0"/>
            <a:t>Relationships are a </a:t>
          </a:r>
          <a:r>
            <a:rPr lang="en-US" sz="2400" b="1" i="0" kern="1200" baseline="0"/>
            <a:t>core social determinant of health</a:t>
          </a:r>
          <a:endParaRPr lang="en-US" sz="2400" kern="1200"/>
        </a:p>
      </dsp:txBody>
      <dsp:txXfrm>
        <a:off x="0" y="1759"/>
        <a:ext cx="4544762" cy="1199805"/>
      </dsp:txXfrm>
    </dsp:sp>
    <dsp:sp modelId="{94E1FB35-C78C-49BD-B3B3-42BF15F98881}">
      <dsp:nvSpPr>
        <dsp:cNvPr id="0" name=""/>
        <dsp:cNvSpPr/>
      </dsp:nvSpPr>
      <dsp:spPr>
        <a:xfrm>
          <a:off x="0" y="1201564"/>
          <a:ext cx="454476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4FD4566-1CC0-40B8-A8F7-3C8EE5EA1A68}">
      <dsp:nvSpPr>
        <dsp:cNvPr id="0" name=""/>
        <dsp:cNvSpPr/>
      </dsp:nvSpPr>
      <dsp:spPr>
        <a:xfrm>
          <a:off x="0" y="1201564"/>
          <a:ext cx="4544762" cy="1199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baseline="0"/>
            <a:t>Quality of our connections affects </a:t>
          </a:r>
          <a:r>
            <a:rPr lang="en-US" sz="2400" b="1" i="0" kern="1200" baseline="0"/>
            <a:t>how we think, feel, and function</a:t>
          </a:r>
          <a:endParaRPr lang="en-US" sz="2400" kern="1200"/>
        </a:p>
      </dsp:txBody>
      <dsp:txXfrm>
        <a:off x="0" y="1201564"/>
        <a:ext cx="4544762" cy="1199805"/>
      </dsp:txXfrm>
    </dsp:sp>
    <dsp:sp modelId="{0BFE9381-F67F-46B9-92E4-D607B3C3A36E}">
      <dsp:nvSpPr>
        <dsp:cNvPr id="0" name=""/>
        <dsp:cNvSpPr/>
      </dsp:nvSpPr>
      <dsp:spPr>
        <a:xfrm>
          <a:off x="0" y="2401370"/>
          <a:ext cx="454476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50FA64F-E79C-4D26-A08A-7043AFAB61CD}">
      <dsp:nvSpPr>
        <dsp:cNvPr id="0" name=""/>
        <dsp:cNvSpPr/>
      </dsp:nvSpPr>
      <dsp:spPr>
        <a:xfrm>
          <a:off x="0" y="2401370"/>
          <a:ext cx="4544762" cy="1199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baseline="0"/>
            <a:t>Both </a:t>
          </a:r>
          <a:r>
            <a:rPr lang="en-US" sz="2400" b="1" i="0" kern="1200" baseline="0"/>
            <a:t>supportive and unhealthy relationships</a:t>
          </a:r>
          <a:r>
            <a:rPr lang="en-US" sz="2400" b="0" i="0" kern="1200" baseline="0"/>
            <a:t> play a role in long-term wellness</a:t>
          </a:r>
          <a:endParaRPr lang="en-US" sz="2400" kern="1200"/>
        </a:p>
      </dsp:txBody>
      <dsp:txXfrm>
        <a:off x="0" y="2401370"/>
        <a:ext cx="4544762" cy="119980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7F0EEF-F19E-4021-AED5-151D9C915C3F}">
      <dsp:nvSpPr>
        <dsp:cNvPr id="0" name=""/>
        <dsp:cNvSpPr/>
      </dsp:nvSpPr>
      <dsp:spPr>
        <a:xfrm>
          <a:off x="0" y="465743"/>
          <a:ext cx="10515600" cy="7125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0" i="0" kern="1200" baseline="0"/>
            <a:t>Strong, positive relationships are linked to:</a:t>
          </a:r>
          <a:endParaRPr lang="en-US" sz="2900" kern="1200"/>
        </a:p>
      </dsp:txBody>
      <dsp:txXfrm>
        <a:off x="34783" y="500526"/>
        <a:ext cx="10446034" cy="642964"/>
      </dsp:txXfrm>
    </dsp:sp>
    <dsp:sp modelId="{1C7747B7-7FD0-48C1-BC9D-85C3AE0C0586}">
      <dsp:nvSpPr>
        <dsp:cNvPr id="0" name=""/>
        <dsp:cNvSpPr/>
      </dsp:nvSpPr>
      <dsp:spPr>
        <a:xfrm>
          <a:off x="0" y="1178273"/>
          <a:ext cx="10515600" cy="1200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6830" rIns="206248" bIns="3683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b="1" i="0" kern="1200" baseline="0" dirty="0"/>
            <a:t>Lower stress</a:t>
          </a:r>
          <a:r>
            <a:rPr lang="en-US" sz="2300" b="0" i="0" kern="1200" baseline="0" dirty="0"/>
            <a:t> and better coping skills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b="1" i="0" kern="1200" baseline="0" dirty="0"/>
            <a:t>Reduced risk of anxiety and depression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b="1" i="0" kern="1200" baseline="0" dirty="0"/>
            <a:t>Improved physical health</a:t>
          </a:r>
          <a:r>
            <a:rPr lang="en-US" sz="2300" b="0" i="0" kern="1200" baseline="0" dirty="0"/>
            <a:t> (heart health, immune system, longevity)</a:t>
          </a:r>
          <a:endParaRPr lang="en-US" sz="2300" kern="1200" dirty="0"/>
        </a:p>
      </dsp:txBody>
      <dsp:txXfrm>
        <a:off x="0" y="1178273"/>
        <a:ext cx="10515600" cy="1200599"/>
      </dsp:txXfrm>
    </dsp:sp>
    <dsp:sp modelId="{A9D6907A-B509-4014-AB26-FDDE27399A2D}">
      <dsp:nvSpPr>
        <dsp:cNvPr id="0" name=""/>
        <dsp:cNvSpPr/>
      </dsp:nvSpPr>
      <dsp:spPr>
        <a:xfrm>
          <a:off x="0" y="2378873"/>
          <a:ext cx="10515600" cy="71253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0" i="0" kern="1200" baseline="0" dirty="0"/>
            <a:t>Social isolation and poor-quality relationships increase risks for:</a:t>
          </a:r>
          <a:endParaRPr lang="en-US" sz="2900" kern="1200" dirty="0"/>
        </a:p>
      </dsp:txBody>
      <dsp:txXfrm>
        <a:off x="34783" y="2413656"/>
        <a:ext cx="10446034" cy="642964"/>
      </dsp:txXfrm>
    </dsp:sp>
    <dsp:sp modelId="{C93F1517-58EF-4440-84F6-266825E3FFBB}">
      <dsp:nvSpPr>
        <dsp:cNvPr id="0" name=""/>
        <dsp:cNvSpPr/>
      </dsp:nvSpPr>
      <dsp:spPr>
        <a:xfrm>
          <a:off x="0" y="3091403"/>
          <a:ext cx="10515600" cy="795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6830" rIns="206248" bIns="3683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b="1" i="0" kern="1200" baseline="0" dirty="0"/>
            <a:t>Chronic stress</a:t>
          </a:r>
          <a:r>
            <a:rPr lang="en-US" sz="2300" b="0" i="0" kern="1200" baseline="0" dirty="0"/>
            <a:t> and burnout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b="1" i="0" kern="1200" baseline="0" dirty="0"/>
            <a:t>Physical illness</a:t>
          </a:r>
          <a:r>
            <a:rPr lang="en-US" sz="2300" b="0" i="0" kern="1200" baseline="0" dirty="0"/>
            <a:t> and premature mortality</a:t>
          </a:r>
          <a:endParaRPr lang="en-US" sz="2300" kern="1200" dirty="0"/>
        </a:p>
      </dsp:txBody>
      <dsp:txXfrm>
        <a:off x="0" y="3091403"/>
        <a:ext cx="10515600" cy="79539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8F18A5-549E-46D3-8E65-6502CA534AAB}">
      <dsp:nvSpPr>
        <dsp:cNvPr id="0" name=""/>
        <dsp:cNvSpPr/>
      </dsp:nvSpPr>
      <dsp:spPr>
        <a:xfrm>
          <a:off x="0" y="411489"/>
          <a:ext cx="10515600" cy="8108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0" i="0" kern="1200" baseline="0" dirty="0"/>
            <a:t>Provide </a:t>
          </a:r>
          <a:r>
            <a:rPr lang="en-US" sz="3300" b="1" i="0" kern="1200" baseline="0" dirty="0"/>
            <a:t>emotional support</a:t>
          </a:r>
          <a:r>
            <a:rPr lang="en-US" sz="3300" b="0" i="0" kern="1200" baseline="0" dirty="0"/>
            <a:t> and encouragement</a:t>
          </a:r>
          <a:endParaRPr lang="en-US" sz="3300" kern="1200" dirty="0"/>
        </a:p>
      </dsp:txBody>
      <dsp:txXfrm>
        <a:off x="39580" y="451069"/>
        <a:ext cx="10436440" cy="731650"/>
      </dsp:txXfrm>
    </dsp:sp>
    <dsp:sp modelId="{AF7EEE2C-3314-426E-A3A8-E5CB9CD5908A}">
      <dsp:nvSpPr>
        <dsp:cNvPr id="0" name=""/>
        <dsp:cNvSpPr/>
      </dsp:nvSpPr>
      <dsp:spPr>
        <a:xfrm>
          <a:off x="0" y="1317339"/>
          <a:ext cx="10515600" cy="8108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0" i="0" kern="1200" baseline="0"/>
            <a:t>Help regulate stress through </a:t>
          </a:r>
          <a:r>
            <a:rPr lang="en-US" sz="3300" b="1" i="0" kern="1200" baseline="0"/>
            <a:t>belonging and connection</a:t>
          </a:r>
          <a:endParaRPr lang="en-US" sz="3300" kern="1200"/>
        </a:p>
      </dsp:txBody>
      <dsp:txXfrm>
        <a:off x="39580" y="1356919"/>
        <a:ext cx="10436440" cy="731650"/>
      </dsp:txXfrm>
    </dsp:sp>
    <dsp:sp modelId="{1F3C3342-B30F-44EB-B379-B7D66449F730}">
      <dsp:nvSpPr>
        <dsp:cNvPr id="0" name=""/>
        <dsp:cNvSpPr/>
      </dsp:nvSpPr>
      <dsp:spPr>
        <a:xfrm>
          <a:off x="0" y="2223189"/>
          <a:ext cx="10515600" cy="8108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0" i="0" kern="1200" baseline="0"/>
            <a:t>Contribute to </a:t>
          </a:r>
          <a:r>
            <a:rPr lang="en-US" sz="3300" b="1" i="0" kern="1200" baseline="0"/>
            <a:t>healthy habits</a:t>
          </a:r>
          <a:r>
            <a:rPr lang="en-US" sz="3300" b="0" i="0" kern="1200" baseline="0"/>
            <a:t> (exercise, nutrition, sleep)</a:t>
          </a:r>
          <a:endParaRPr lang="en-US" sz="3300" kern="1200"/>
        </a:p>
      </dsp:txBody>
      <dsp:txXfrm>
        <a:off x="39580" y="2262769"/>
        <a:ext cx="10436440" cy="731650"/>
      </dsp:txXfrm>
    </dsp:sp>
    <dsp:sp modelId="{DECFD564-76DB-4A73-B48D-8E73D5107F87}">
      <dsp:nvSpPr>
        <dsp:cNvPr id="0" name=""/>
        <dsp:cNvSpPr/>
      </dsp:nvSpPr>
      <dsp:spPr>
        <a:xfrm>
          <a:off x="0" y="3129039"/>
          <a:ext cx="10515600" cy="8108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0" i="0" kern="1200" baseline="0"/>
            <a:t>Act as a </a:t>
          </a:r>
          <a:r>
            <a:rPr lang="en-US" sz="3300" b="1" i="0" kern="1200" baseline="0"/>
            <a:t>protective factor</a:t>
          </a:r>
          <a:r>
            <a:rPr lang="en-US" sz="3300" b="0" i="0" kern="1200" baseline="0"/>
            <a:t> during life transitions or crises</a:t>
          </a:r>
          <a:endParaRPr lang="en-US" sz="3300" kern="1200"/>
        </a:p>
      </dsp:txBody>
      <dsp:txXfrm>
        <a:off x="39580" y="3168619"/>
        <a:ext cx="10436440" cy="73165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1D3FAC-AF59-4EC4-8ADE-2A2E2BB461A7}">
      <dsp:nvSpPr>
        <dsp:cNvPr id="0" name=""/>
        <dsp:cNvSpPr/>
      </dsp:nvSpPr>
      <dsp:spPr>
        <a:xfrm>
          <a:off x="0" y="71356"/>
          <a:ext cx="10515600" cy="9981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 baseline="0"/>
            <a:t>Can contribute to </a:t>
          </a:r>
          <a:r>
            <a:rPr lang="en-US" sz="2500" b="1" i="0" kern="1200" baseline="0"/>
            <a:t>stress, anxiety, and depression</a:t>
          </a:r>
          <a:endParaRPr lang="en-US" sz="2500" kern="1200"/>
        </a:p>
      </dsp:txBody>
      <dsp:txXfrm>
        <a:off x="48726" y="120082"/>
        <a:ext cx="10418148" cy="900704"/>
      </dsp:txXfrm>
    </dsp:sp>
    <dsp:sp modelId="{47EB45C4-542F-43AC-BC6A-AD1D7821F580}">
      <dsp:nvSpPr>
        <dsp:cNvPr id="0" name=""/>
        <dsp:cNvSpPr/>
      </dsp:nvSpPr>
      <dsp:spPr>
        <a:xfrm>
          <a:off x="0" y="1141512"/>
          <a:ext cx="10515600" cy="9981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 baseline="0"/>
            <a:t>May limit access to social support and resources</a:t>
          </a:r>
          <a:endParaRPr lang="en-US" sz="2500" kern="1200"/>
        </a:p>
      </dsp:txBody>
      <dsp:txXfrm>
        <a:off x="48726" y="1190238"/>
        <a:ext cx="10418148" cy="900704"/>
      </dsp:txXfrm>
    </dsp:sp>
    <dsp:sp modelId="{8A054D62-C00D-43AE-B065-96DDADA84ADB}">
      <dsp:nvSpPr>
        <dsp:cNvPr id="0" name=""/>
        <dsp:cNvSpPr/>
      </dsp:nvSpPr>
      <dsp:spPr>
        <a:xfrm>
          <a:off x="0" y="2211669"/>
          <a:ext cx="10515600" cy="9981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 baseline="0"/>
            <a:t>Long-term exposure can harm </a:t>
          </a:r>
          <a:r>
            <a:rPr lang="en-US" sz="2500" b="1" i="0" kern="1200" baseline="0"/>
            <a:t>physical health</a:t>
          </a:r>
          <a:r>
            <a:rPr lang="en-US" sz="2500" b="0" i="0" kern="1200" baseline="0"/>
            <a:t> (blood pressure, immune function)</a:t>
          </a:r>
          <a:endParaRPr lang="en-US" sz="2500" kern="1200"/>
        </a:p>
      </dsp:txBody>
      <dsp:txXfrm>
        <a:off x="48726" y="2260395"/>
        <a:ext cx="10418148" cy="900704"/>
      </dsp:txXfrm>
    </dsp:sp>
    <dsp:sp modelId="{F50A0927-4AB7-4A42-AD13-08719365D966}">
      <dsp:nvSpPr>
        <dsp:cNvPr id="0" name=""/>
        <dsp:cNvSpPr/>
      </dsp:nvSpPr>
      <dsp:spPr>
        <a:xfrm>
          <a:off x="0" y="3281825"/>
          <a:ext cx="10515600" cy="9981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 baseline="0" dirty="0"/>
            <a:t>Some unhealthy dynamics can escalate to abuse (e.g., intimate partner violence)</a:t>
          </a:r>
          <a:endParaRPr lang="en-US" sz="2500" kern="1200" dirty="0"/>
        </a:p>
      </dsp:txBody>
      <dsp:txXfrm>
        <a:off x="48726" y="3330551"/>
        <a:ext cx="10418148" cy="90070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DF4355-F91D-45BB-870E-228C25E896BC}">
      <dsp:nvSpPr>
        <dsp:cNvPr id="0" name=""/>
        <dsp:cNvSpPr/>
      </dsp:nvSpPr>
      <dsp:spPr>
        <a:xfrm>
          <a:off x="0" y="25748"/>
          <a:ext cx="10515600" cy="786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0" i="0" kern="1200" baseline="0"/>
            <a:t>Constant criticism or put-downs</a:t>
          </a:r>
          <a:endParaRPr lang="en-US" sz="3200" kern="1200"/>
        </a:p>
      </dsp:txBody>
      <dsp:txXfrm>
        <a:off x="38381" y="64129"/>
        <a:ext cx="10438838" cy="709478"/>
      </dsp:txXfrm>
    </dsp:sp>
    <dsp:sp modelId="{B77FCA92-B2CE-4713-A81A-39657A226711}">
      <dsp:nvSpPr>
        <dsp:cNvPr id="0" name=""/>
        <dsp:cNvSpPr/>
      </dsp:nvSpPr>
      <dsp:spPr>
        <a:xfrm>
          <a:off x="0" y="904148"/>
          <a:ext cx="10515600" cy="786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0" i="0" kern="1200" baseline="0"/>
            <a:t>Lack of respect for your time, needs, or feelings</a:t>
          </a:r>
          <a:endParaRPr lang="en-US" sz="3200" kern="1200"/>
        </a:p>
      </dsp:txBody>
      <dsp:txXfrm>
        <a:off x="38381" y="942529"/>
        <a:ext cx="10438838" cy="709478"/>
      </dsp:txXfrm>
    </dsp:sp>
    <dsp:sp modelId="{7C5FEA10-28D8-46E5-B601-D82B11ECFDA1}">
      <dsp:nvSpPr>
        <dsp:cNvPr id="0" name=""/>
        <dsp:cNvSpPr/>
      </dsp:nvSpPr>
      <dsp:spPr>
        <a:xfrm>
          <a:off x="0" y="1782549"/>
          <a:ext cx="10515600" cy="786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0" i="0" kern="1200" baseline="0"/>
            <a:t>Control over choices, finances, or social connections</a:t>
          </a:r>
          <a:endParaRPr lang="en-US" sz="3200" kern="1200"/>
        </a:p>
      </dsp:txBody>
      <dsp:txXfrm>
        <a:off x="38381" y="1820930"/>
        <a:ext cx="10438838" cy="709478"/>
      </dsp:txXfrm>
    </dsp:sp>
    <dsp:sp modelId="{40118B70-3323-4D13-ACAC-D0039D74C37B}">
      <dsp:nvSpPr>
        <dsp:cNvPr id="0" name=""/>
        <dsp:cNvSpPr/>
      </dsp:nvSpPr>
      <dsp:spPr>
        <a:xfrm>
          <a:off x="0" y="2660949"/>
          <a:ext cx="10515600" cy="786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0" i="0" kern="1200" baseline="0"/>
            <a:t>Unpredictable anger, manipulation, or guilt-tripping</a:t>
          </a:r>
          <a:endParaRPr lang="en-US" sz="3200" kern="1200"/>
        </a:p>
      </dsp:txBody>
      <dsp:txXfrm>
        <a:off x="38381" y="2699330"/>
        <a:ext cx="10438838" cy="709478"/>
      </dsp:txXfrm>
    </dsp:sp>
    <dsp:sp modelId="{FBDDBC31-EB4E-4C72-B094-613A2DBA317B}">
      <dsp:nvSpPr>
        <dsp:cNvPr id="0" name=""/>
        <dsp:cNvSpPr/>
      </dsp:nvSpPr>
      <dsp:spPr>
        <a:xfrm>
          <a:off x="0" y="3539349"/>
          <a:ext cx="10515600" cy="786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0" i="0" kern="1200" baseline="0"/>
            <a:t>Feeling unsafe, drained, or “on edge” in the relationship</a:t>
          </a:r>
          <a:endParaRPr lang="en-US" sz="3200" kern="1200"/>
        </a:p>
      </dsp:txBody>
      <dsp:txXfrm>
        <a:off x="38381" y="3577730"/>
        <a:ext cx="10438838" cy="70947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F0BA6D-4760-49A5-9CFB-D057E35F3CE2}">
      <dsp:nvSpPr>
        <dsp:cNvPr id="0" name=""/>
        <dsp:cNvSpPr/>
      </dsp:nvSpPr>
      <dsp:spPr>
        <a:xfrm>
          <a:off x="0" y="365589"/>
          <a:ext cx="10515600" cy="5896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Boundaries help protect your well-being and define healthy connection.</a:t>
          </a:r>
          <a:endParaRPr lang="en-US" sz="2400" kern="1200" dirty="0"/>
        </a:p>
      </dsp:txBody>
      <dsp:txXfrm>
        <a:off x="28786" y="394375"/>
        <a:ext cx="10458028" cy="532107"/>
      </dsp:txXfrm>
    </dsp:sp>
    <dsp:sp modelId="{84A11461-6485-4269-834C-D8EABF212487}">
      <dsp:nvSpPr>
        <dsp:cNvPr id="0" name=""/>
        <dsp:cNvSpPr/>
      </dsp:nvSpPr>
      <dsp:spPr>
        <a:xfrm>
          <a:off x="0" y="1024389"/>
          <a:ext cx="10515600" cy="5896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Emotional Boundaries</a:t>
          </a:r>
          <a:endParaRPr lang="en-US" sz="2400" kern="1200" dirty="0"/>
        </a:p>
      </dsp:txBody>
      <dsp:txXfrm>
        <a:off x="28786" y="1053175"/>
        <a:ext cx="10458028" cy="532107"/>
      </dsp:txXfrm>
    </dsp:sp>
    <dsp:sp modelId="{E64D26D4-93B5-4832-9BAA-ACBD4D8084BE}">
      <dsp:nvSpPr>
        <dsp:cNvPr id="0" name=""/>
        <dsp:cNvSpPr/>
      </dsp:nvSpPr>
      <dsp:spPr>
        <a:xfrm>
          <a:off x="0" y="1614069"/>
          <a:ext cx="10515600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/>
            <a:t>Protect </a:t>
          </a:r>
          <a:r>
            <a:rPr lang="en-US" sz="1900" kern="1200" dirty="0"/>
            <a:t>your feelings, values, and energy</a:t>
          </a:r>
        </a:p>
      </dsp:txBody>
      <dsp:txXfrm>
        <a:off x="0" y="1614069"/>
        <a:ext cx="10515600" cy="397440"/>
      </dsp:txXfrm>
    </dsp:sp>
    <dsp:sp modelId="{8C27DC39-05C2-49F2-ACA0-224934A83AD0}">
      <dsp:nvSpPr>
        <dsp:cNvPr id="0" name=""/>
        <dsp:cNvSpPr/>
      </dsp:nvSpPr>
      <dsp:spPr>
        <a:xfrm>
          <a:off x="0" y="2011509"/>
          <a:ext cx="10515600" cy="5896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Physical Boundaries</a:t>
          </a:r>
          <a:endParaRPr lang="en-US" sz="2400" kern="1200" dirty="0"/>
        </a:p>
      </dsp:txBody>
      <dsp:txXfrm>
        <a:off x="28786" y="2040295"/>
        <a:ext cx="10458028" cy="532107"/>
      </dsp:txXfrm>
    </dsp:sp>
    <dsp:sp modelId="{A196C24D-ED71-4144-A24F-0456AABA2E2F}">
      <dsp:nvSpPr>
        <dsp:cNvPr id="0" name=""/>
        <dsp:cNvSpPr/>
      </dsp:nvSpPr>
      <dsp:spPr>
        <a:xfrm>
          <a:off x="0" y="2601188"/>
          <a:ext cx="10515600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/>
            <a:t>Respect </a:t>
          </a:r>
          <a:r>
            <a:rPr lang="en-US" sz="1900" kern="1200" dirty="0"/>
            <a:t>personal space, privacy, and safety</a:t>
          </a:r>
        </a:p>
      </dsp:txBody>
      <dsp:txXfrm>
        <a:off x="0" y="2601188"/>
        <a:ext cx="10515600" cy="397440"/>
      </dsp:txXfrm>
    </dsp:sp>
    <dsp:sp modelId="{48EC8DEB-5F42-494A-92D4-185CDE110495}">
      <dsp:nvSpPr>
        <dsp:cNvPr id="0" name=""/>
        <dsp:cNvSpPr/>
      </dsp:nvSpPr>
      <dsp:spPr>
        <a:xfrm>
          <a:off x="0" y="2998629"/>
          <a:ext cx="10515600" cy="5896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Digital Boundaries</a:t>
          </a:r>
          <a:endParaRPr lang="en-US" sz="2400" kern="1200" dirty="0"/>
        </a:p>
      </dsp:txBody>
      <dsp:txXfrm>
        <a:off x="28786" y="3027415"/>
        <a:ext cx="10458028" cy="532107"/>
      </dsp:txXfrm>
    </dsp:sp>
    <dsp:sp modelId="{4ADD149D-BD6B-40BE-98B7-6D03AA113EC6}">
      <dsp:nvSpPr>
        <dsp:cNvPr id="0" name=""/>
        <dsp:cNvSpPr/>
      </dsp:nvSpPr>
      <dsp:spPr>
        <a:xfrm>
          <a:off x="0" y="3588309"/>
          <a:ext cx="10515600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/>
            <a:t>Manage </a:t>
          </a:r>
          <a:r>
            <a:rPr lang="en-US" sz="1900" kern="1200" dirty="0"/>
            <a:t>how, when, and with whom you connect online</a:t>
          </a:r>
        </a:p>
      </dsp:txBody>
      <dsp:txXfrm>
        <a:off x="0" y="3588309"/>
        <a:ext cx="10515600" cy="39744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56079A-6089-4366-808E-8928A0DCFDBD}">
      <dsp:nvSpPr>
        <dsp:cNvPr id="0" name=""/>
        <dsp:cNvSpPr/>
      </dsp:nvSpPr>
      <dsp:spPr>
        <a:xfrm>
          <a:off x="0" y="14453"/>
          <a:ext cx="10515600" cy="16707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/>
            <a:t>I say “yes” to a person when I want to say “no”.</a:t>
          </a:r>
          <a:endParaRPr lang="en-US" sz="4200" kern="1200"/>
        </a:p>
      </dsp:txBody>
      <dsp:txXfrm>
        <a:off x="81560" y="96013"/>
        <a:ext cx="10352480" cy="1507639"/>
      </dsp:txXfrm>
    </dsp:sp>
    <dsp:sp modelId="{E9D26804-4017-4A2B-8D27-21EE2D9DBE0B}">
      <dsp:nvSpPr>
        <dsp:cNvPr id="0" name=""/>
        <dsp:cNvSpPr/>
      </dsp:nvSpPr>
      <dsp:spPr>
        <a:xfrm>
          <a:off x="0" y="1685214"/>
          <a:ext cx="10515600" cy="2651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53340" rIns="298704" bIns="53340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300" kern="1200"/>
            <a:t>Yes, I do that often. 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300" kern="1200"/>
            <a:t>I say “no” and I tell people why I’m saying “no” so that they don’t ask me anymore. 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300" kern="1200"/>
            <a:t>I usually say “no” without apologizing or lying about it. </a:t>
          </a:r>
        </a:p>
      </dsp:txBody>
      <dsp:txXfrm>
        <a:off x="0" y="1685214"/>
        <a:ext cx="10515600" cy="26516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531B80-299C-491C-BBA5-6AB3E70974C5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C729E5-0F83-488D-92B4-66D71E112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306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to set boundaries? When do we know we need to set them?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C729E5-0F83-488D-92B4-66D71E11295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0283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C729E5-0F83-488D-92B4-66D71E11295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980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04D04-7800-0B9D-ACFE-4E26B6B9E1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BF2E09-2BDE-209B-BA13-749F5B4123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B1588-9ABE-7ABA-2DC9-1B5AD42EA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957C-7811-455E-95C3-1AFD0B76ED55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EF2A37-AC45-9A99-44D0-AB9A3B3B1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A5C630-71A8-AC35-B25C-165067841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BC0E-D247-46AA-BA92-BA1DA0A1E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201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1C517-5788-1789-AD0B-E2D019760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623779-BB28-DAF1-FAA1-CD13154E30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77E79E-20B2-F058-5156-F0F0E65BA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957C-7811-455E-95C3-1AFD0B76ED55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B44C2-8991-2E00-7734-CD55AA499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934007-902E-680E-EFF0-381639642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BC0E-D247-46AA-BA92-BA1DA0A1E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661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0FBBEF-365E-45DB-5B70-DDDC8EE493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F242D0-D3D8-DF24-456F-B7CA6DC600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DA9BA2-7E8A-E1BD-1F9F-E0F3986FA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957C-7811-455E-95C3-1AFD0B76ED55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6D9C14-0FB4-FD79-5905-0FF19F8D6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5C36E7-1713-A828-7DD2-875EFCD4E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BC0E-D247-46AA-BA92-BA1DA0A1E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05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EDDED-FAE3-C713-E56A-759299CEF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5B3C59-0142-DEC8-DB4E-07C7E0F876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578E3-7517-E2BB-1DA8-00632338F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957C-7811-455E-95C3-1AFD0B76ED55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EABC6-71A3-F487-94B9-ED987D454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E09F9-02ED-CDCF-E86B-D0BDDD03C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BC0E-D247-46AA-BA92-BA1DA0A1E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630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F4390-6016-8C6C-EDC5-55BDEAAC1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3A4390-D1BB-EFC8-BA96-C1B19C2B2D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9B8AD-9433-2A61-FD61-765459CA5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957C-7811-455E-95C3-1AFD0B76ED55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E549DF-8867-FA77-2F3A-3E5D102F3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D3A0D-ED6E-7B9C-15D6-467CDFC19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BC0E-D247-46AA-BA92-BA1DA0A1E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109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6F068-4077-2612-354F-3F36D0563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823F3-E410-917C-81EF-9EDA31C302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0D2E36-000F-A87D-2D19-CEEB66BE2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F6692C-28DA-C932-501D-2364099FA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957C-7811-455E-95C3-1AFD0B76ED55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F6D828-D0A5-7398-5910-6FE09BB5B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EE2A12-B611-24B3-B62E-16CBD8110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BC0E-D247-46AA-BA92-BA1DA0A1E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099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F49A2-1F63-FBE7-1DCC-22DC66B4B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123BF9-3551-8E15-7E8C-EBD1FE6562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18372B-6798-72C6-3998-876ABDA495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5CA407-FA06-8108-DF99-93505830F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44F2C1-C486-D517-4028-29CBF2A4CC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E7C1ED-12FD-6191-F572-15D8D6B62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957C-7811-455E-95C3-1AFD0B76ED55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ECBB3B-6B01-83C3-3FF7-C6ECA162C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BEEFC3-2617-02D1-AEC4-4C18D9522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BC0E-D247-46AA-BA92-BA1DA0A1E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017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F62B0-8D7A-507E-F5A7-A916B1EA8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314888-D89C-FB96-D22E-E35788AB7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957C-7811-455E-95C3-1AFD0B76ED55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2A594-4EA2-94E4-8905-C21EA7637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E4F08D-6838-9B65-50F7-6F2B1F452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BC0E-D247-46AA-BA92-BA1DA0A1E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303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647042-874D-4C26-C214-065E9CB65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957C-7811-455E-95C3-1AFD0B76ED55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C4A397-0C1E-28CB-F4C8-FC3B5E695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D5DD91-BE92-DC2D-E5D7-285564EB3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BC0E-D247-46AA-BA92-BA1DA0A1E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682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4934B-57AB-A7E2-7B35-9E7B58B51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7D354-4E3E-0BD8-CB12-1C35B5EC6E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350EB8-85C0-1F24-42BA-3ACD55AF69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7024B9-350A-2FB6-99EF-5B78EA46C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957C-7811-455E-95C3-1AFD0B76ED55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4822E1-E0B8-0F5D-F048-1B192A219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5FB141-21FD-536F-9E71-16C91D32C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BC0E-D247-46AA-BA92-BA1DA0A1E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255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D86AB-3A79-4C49-1811-192414355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6CE00A-3881-5012-6D5A-FDE67591E5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61A7A9-5593-90A5-3E00-77087461B9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41C03-D49A-2E2A-4886-10BEACEC1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957C-7811-455E-95C3-1AFD0B76ED55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EDE58-2636-5B0E-0374-33168A21A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384D80-4879-C7D6-53A0-01F159BCC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BC0E-D247-46AA-BA92-BA1DA0A1E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265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D4EFB3-7B9A-05EE-50D1-CB797C466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5C722B-C7BA-25D6-0EEA-70A97AF0D3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7614D-3356-865D-2D53-AC13F5E096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43957C-7811-455E-95C3-1AFD0B76ED55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1AA201-2393-DECC-D289-B36E2196B4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5751B1-1C5D-D616-0BEF-3B7548FA82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60BC0E-D247-46AA-BA92-BA1DA0A1E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223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-IRHYODdX9w?feature=oembed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977FF0-BE41-BE15-0852-FD1F6CD562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3442" y="921715"/>
            <a:ext cx="5163022" cy="2635993"/>
          </a:xfrm>
        </p:spPr>
        <p:txBody>
          <a:bodyPr anchor="b">
            <a:normAutofit/>
          </a:bodyPr>
          <a:lstStyle/>
          <a:p>
            <a:pPr algn="l"/>
            <a:r>
              <a:rPr lang="en-US" sz="3400"/>
              <a:t>Relational Health: Exploring the Link Between Interpersonal Relationships and Wellness</a:t>
            </a:r>
            <a:br>
              <a:rPr lang="en-US" sz="3400"/>
            </a:br>
            <a:endParaRPr lang="en-US" sz="340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C05CA36-AD6A-4ABF-9A05-52E5A143D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4022214"/>
            <a:ext cx="12192000" cy="2835786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4331EE8-85A4-4588-8D9E-70E534D47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4022220"/>
            <a:ext cx="8153398" cy="2835780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9D6C862-61CC-4B46-8080-96583D653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022219"/>
            <a:ext cx="12253472" cy="2835781"/>
          </a:xfrm>
          <a:prstGeom prst="rect">
            <a:avLst/>
          </a:prstGeom>
          <a:gradFill>
            <a:gsLst>
              <a:gs pos="39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72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20219B-07ED-272D-9D83-46ED355B43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3442" y="4541263"/>
            <a:ext cx="4662957" cy="1395022"/>
          </a:xfrm>
        </p:spPr>
        <p:txBody>
          <a:bodyPr anchor="t">
            <a:normAutofit/>
          </a:bodyPr>
          <a:lstStyle/>
          <a:p>
            <a:pPr algn="l"/>
            <a:r>
              <a:rPr lang="en-US">
                <a:solidFill>
                  <a:srgbClr val="FFFFFF"/>
                </a:solidFill>
              </a:rPr>
              <a:t>Renee Garbe, PhD, LMSW</a:t>
            </a:r>
          </a:p>
        </p:txBody>
      </p:sp>
      <p:pic>
        <p:nvPicPr>
          <p:cNvPr id="19" name="Graphic 18" descr="Social Network">
            <a:extLst>
              <a:ext uri="{FF2B5EF4-FFF2-40B4-BE49-F238E27FC236}">
                <a16:creationId xmlns:a16="http://schemas.microsoft.com/office/drawing/2014/main" id="{A7D8A4BA-5DDB-B13B-3687-941EC8AEB1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73907" y="658489"/>
            <a:ext cx="5163022" cy="5163022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0797"/>
            <a:ext cx="12191998" cy="457203"/>
          </a:xfrm>
          <a:prstGeom prst="rect">
            <a:avLst/>
          </a:prstGeom>
          <a:gradFill>
            <a:gsLst>
              <a:gs pos="0">
                <a:srgbClr val="000000">
                  <a:alpha val="43000"/>
                </a:srgbClr>
              </a:gs>
              <a:gs pos="79000">
                <a:schemeClr val="accent1">
                  <a:lumMod val="75000"/>
                  <a:alpha val="22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700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B70C2-E637-0AF6-8450-C3E1D9CB5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Boundaries as Self-Care</a:t>
            </a:r>
            <a:br>
              <a:rPr lang="en-US" dirty="0"/>
            </a:br>
            <a:r>
              <a:rPr lang="en-US" sz="1200" dirty="0"/>
              <a:t>(</a:t>
            </a:r>
            <a:r>
              <a:rPr lang="en-US" sz="1200" dirty="0" err="1"/>
              <a:t>Chernata</a:t>
            </a:r>
            <a:r>
              <a:rPr lang="en-US" sz="1200" dirty="0"/>
              <a:t>, 2024; Tawwab, 2021)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DCB3440-62E3-4D36-6856-A81DD5B6C3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121649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71323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615645-E168-F951-260A-851794015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Boundary Check-In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2444DBE-8A79-7348-28A7-F974FF66F6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665438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2642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65F22D-0987-07C1-C454-9692DD721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Boundary Check-In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94E4E5C-4D02-D715-D172-6796F297B9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366010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7265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485975-4B6D-904F-B3C3-92575C9B2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Boundary Check In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CC22296-61D4-5DC1-092B-9D01C158CD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779321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2299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C75DE4-2B26-D9E4-D33D-6037DDB4A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Boundary Check In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799ABDD-4298-07BF-D06A-04F49B569C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955244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66371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8D5950-4C24-41A5-FA58-7290DA9B2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Boundary Check In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4F06F3B-F6D3-56E8-4A24-FD7B6C7C8B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638718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56295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B704D7-DA2F-C878-0F4E-94AE7ECC8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Boundary Check-In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8B0F0E5-711C-CB69-1D36-0547BD53FC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500719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88124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BC113A-AAF3-117C-0AB8-850DDC948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Boundary Check In	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27C468E-9C3E-FE51-C96D-2B5A2F0B3D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955713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19866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FEDE2-3036-0558-47F4-362278FEE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 dirty="0">
                <a:solidFill>
                  <a:srgbClr val="FFFFFF"/>
                </a:solidFill>
              </a:rPr>
              <a:t>Boundaries Handout </a:t>
            </a:r>
            <a:br>
              <a:rPr lang="en-US" sz="4000" dirty="0">
                <a:solidFill>
                  <a:srgbClr val="FFFFFF"/>
                </a:solidFill>
              </a:rPr>
            </a:br>
            <a:r>
              <a:rPr lang="en-US" sz="1400" dirty="0">
                <a:solidFill>
                  <a:srgbClr val="FFFFFF"/>
                </a:solidFill>
              </a:rPr>
              <a:t>(Tawwab, 2021)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C3DBEAD-2FBE-B8B7-0F9B-E9047433BE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7224764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7330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51F6560-D61C-400F-B71A-3FDEBF451B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938B951-7EFC-40A2-B198-E73D39DFB3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2E4506E-6A0E-49A0-BC31-8CADBFF3EC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EED4D51-65BF-4AEE-B596-7CB61A70B9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4">
                <a:lumMod val="75000"/>
                <a:alpha val="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E299CA8-ED0D-05AC-AB6B-1574847DA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366639"/>
            <a:ext cx="11090274" cy="675441"/>
          </a:xfrm>
        </p:spPr>
        <p:txBody>
          <a:bodyPr vert="horz" wrap="square" lIns="91440" tIns="45720" rIns="91440" bIns="45720" rtlCol="0" anchor="t">
            <a:normAutofit/>
          </a:bodyPr>
          <a:lstStyle/>
          <a:p>
            <a:r>
              <a:rPr lang="en-US" sz="4200" dirty="0"/>
              <a:t>Boundaries Expert: Nedra Glover Tawwab, LCSW</a:t>
            </a:r>
          </a:p>
        </p:txBody>
      </p:sp>
      <p:pic>
        <p:nvPicPr>
          <p:cNvPr id="4" name="Online Media 3" title="Q&amp;A:  When to set a boundary?">
            <a:hlinkClick r:id="" action="ppaction://media"/>
            <a:extLst>
              <a:ext uri="{FF2B5EF4-FFF2-40B4-BE49-F238E27FC236}">
                <a16:creationId xmlns:a16="http://schemas.microsoft.com/office/drawing/2014/main" id="{8D8E3933-AAC5-CA43-491A-BBA4A7FE0E4C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50862" y="2133600"/>
            <a:ext cx="7386902" cy="4173600"/>
          </a:xfrm>
          <a:prstGeom prst="rect">
            <a:avLst/>
          </a:prstGeom>
          <a:effectLst>
            <a:outerShdw blurRad="508000" dist="101600" dir="5400000" algn="tl" rotWithShape="0">
              <a:prstClr val="black">
                <a:alpha val="10000"/>
              </a:prst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D427710-AE1A-49C7-5EC3-EB0247306E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92125" y="2133601"/>
            <a:ext cx="3359747" cy="4173599"/>
          </a:xfrm>
          <a:prstGeom prst="rect">
            <a:avLst/>
          </a:prstGeom>
          <a:effectLst>
            <a:outerShdw blurRad="508000" dist="101600" dir="5400000" algn="tl" rotWithShape="0">
              <a:prstClr val="black">
                <a:alpha val="1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853973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CF4A79-1795-E9E4-DF7C-C7D640327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en-US" sz="5200"/>
              <a:t>Purpose of Today’s Workshop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20EABFA-AD14-9AA1-8817-726D6875E4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9547651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90861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42511A-1D97-B63C-699A-0B3D1767D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 fontScale="90000"/>
          </a:bodyPr>
          <a:lstStyle/>
          <a:p>
            <a:pPr algn="r"/>
            <a:r>
              <a:rPr lang="en-US" sz="4000" dirty="0">
                <a:solidFill>
                  <a:srgbClr val="FFFFFF"/>
                </a:solidFill>
              </a:rPr>
              <a:t>Strategies to Promote Healthy Relationships</a:t>
            </a:r>
            <a:br>
              <a:rPr lang="en-US" sz="4000" dirty="0">
                <a:solidFill>
                  <a:srgbClr val="FFFFFF"/>
                </a:solidFill>
              </a:rPr>
            </a:br>
            <a:r>
              <a:rPr lang="en-US" sz="1600" dirty="0">
                <a:solidFill>
                  <a:srgbClr val="FFFFFF"/>
                </a:solidFill>
              </a:rPr>
              <a:t>(Murray et al., 2021)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8EC4D50-0793-69E8-846A-B0733D9A6D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2180927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35673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70C09-477C-83E3-1F8B-DF8A9CD54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Supportive Networks </a:t>
            </a:r>
            <a:br>
              <a:rPr lang="en-US" dirty="0"/>
            </a:br>
            <a:r>
              <a:rPr lang="en-US" sz="1400" dirty="0"/>
              <a:t>(Murray et al., 2021; Tawwab, 2021)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A5192F0-67D3-EA72-B570-9F1EDF3552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875799"/>
              </p:ext>
            </p:extLst>
          </p:nvPr>
        </p:nvGraphicFramePr>
        <p:xfrm>
          <a:off x="502419" y="1690688"/>
          <a:ext cx="11002944" cy="45191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63719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BC68A55F-7B32-44D8-AEE5-1AF405326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FAA529-A18B-0C45-F282-7D71430BC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429030"/>
            <a:ext cx="2834640" cy="5457589"/>
          </a:xfrm>
        </p:spPr>
        <p:txBody>
          <a:bodyPr anchor="ctr">
            <a:normAutofit/>
          </a:bodyPr>
          <a:lstStyle/>
          <a:p>
            <a:r>
              <a:rPr lang="en-US" sz="4000"/>
              <a:t>TL/DR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D1AAA2C-FBBE-42AA-B869-31D524B765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5320" y="6112341"/>
            <a:ext cx="10835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F937BBF-9326-4230-AB1B-F1795E350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045208" y="4686084"/>
            <a:ext cx="54864" cy="2834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8C3909B1-4A15-2319-DD65-6A31E7FD92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1404374"/>
              </p:ext>
            </p:extLst>
          </p:nvPr>
        </p:nvGraphicFramePr>
        <p:xfrm>
          <a:off x="4041648" y="429030"/>
          <a:ext cx="7452360" cy="5459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6568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8AA235-1F3E-9A22-DC2C-163D96831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Resources</a:t>
            </a:r>
          </a:p>
        </p:txBody>
      </p:sp>
      <p:graphicFrame>
        <p:nvGraphicFramePr>
          <p:cNvPr id="8" name="Rectangle 3">
            <a:extLst>
              <a:ext uri="{FF2B5EF4-FFF2-40B4-BE49-F238E27FC236}">
                <a16:creationId xmlns:a16="http://schemas.microsoft.com/office/drawing/2014/main" id="{B545DE66-E26F-FA25-E658-AE5774864A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8990068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76891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108D28-8FF0-2FDF-4BFC-24EFC63C7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1DFD6-93D6-B8A9-14A7-C281ADF81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sz="1600"/>
              <a:t>Andersen, L. M. B., Rasmussen, A. N., Reavley, N. J., Bøggild, H., &amp; Overgaard, C. (2021). The social route to mental health: a systematic review and synthesis of theories linking social relationships to mental health to inform interventions. </a:t>
            </a:r>
            <a:r>
              <a:rPr lang="en-US" sz="1600" i="1"/>
              <a:t>SSM-Mental Health</a:t>
            </a:r>
            <a:r>
              <a:rPr lang="en-US" sz="1600"/>
              <a:t>, </a:t>
            </a:r>
            <a:r>
              <a:rPr lang="en-US" sz="1600" i="1"/>
              <a:t>1</a:t>
            </a:r>
            <a:r>
              <a:rPr lang="en-US" sz="1600"/>
              <a:t>, 100042.</a:t>
            </a:r>
          </a:p>
          <a:p>
            <a:r>
              <a:rPr lang="en-US" sz="1600"/>
              <a:t>Grevenstein, D., Bluemke, M., Schweitzer, J., &amp; Aguilar-Raab, C. (2019). Better family relationships––higher well-being: The connection between relationship quality and health related resources. </a:t>
            </a:r>
            <a:r>
              <a:rPr lang="en-US" sz="1600" i="1"/>
              <a:t>Mental Health &amp; Prevention</a:t>
            </a:r>
            <a:r>
              <a:rPr lang="en-US" sz="1600"/>
              <a:t>, </a:t>
            </a:r>
            <a:r>
              <a:rPr lang="en-US" sz="1600" i="1"/>
              <a:t>14</a:t>
            </a:r>
            <a:r>
              <a:rPr lang="en-US" sz="1600"/>
              <a:t>, 200160.</a:t>
            </a:r>
          </a:p>
          <a:p>
            <a:r>
              <a:rPr lang="en-US" sz="1600"/>
              <a:t>Chernata, T. (2024). Personal boundaries: definition, role, and impact on mental health. </a:t>
            </a:r>
            <a:r>
              <a:rPr lang="en-US" sz="1600" i="1"/>
              <a:t>Personality and Environmental Issues</a:t>
            </a:r>
            <a:r>
              <a:rPr lang="en-US" sz="1600"/>
              <a:t>, </a:t>
            </a:r>
            <a:r>
              <a:rPr lang="en-US" sz="1600" i="1"/>
              <a:t>3</a:t>
            </a:r>
            <a:r>
              <a:rPr lang="en-US" sz="1600"/>
              <a:t>(1), 24-30.</a:t>
            </a:r>
          </a:p>
          <a:p>
            <a:r>
              <a:rPr lang="en-US" sz="1600"/>
              <a:t>Murray, C. E., Ross, R., &amp; Cannon, J. (2021). The happy, healthy, safe relationships continuum: Conceptualizing a spectrum of relationship quality to guide community-based healthy relationship promotion programming. </a:t>
            </a:r>
            <a:r>
              <a:rPr lang="en-US" sz="1600" i="1"/>
              <a:t>The Family Journal</a:t>
            </a:r>
            <a:r>
              <a:rPr lang="en-US" sz="1600"/>
              <a:t>, </a:t>
            </a:r>
            <a:r>
              <a:rPr lang="en-US" sz="1600" i="1"/>
              <a:t>29</a:t>
            </a:r>
            <a:r>
              <a:rPr lang="en-US" sz="1600"/>
              <a:t>(1), 50-59.</a:t>
            </a:r>
          </a:p>
          <a:p>
            <a:r>
              <a:rPr lang="en-US" sz="1600"/>
              <a:t>Tawwab, N. G. (2021). </a:t>
            </a:r>
            <a:r>
              <a:rPr lang="en-US" sz="1600" i="1"/>
              <a:t>Set boundaries, find peace: A guide to reclaiming yourself</a:t>
            </a:r>
            <a:r>
              <a:rPr lang="en-US" sz="1600"/>
              <a:t>. Penguin.</a:t>
            </a:r>
          </a:p>
          <a:p>
            <a:r>
              <a:rPr lang="en-US" sz="1600"/>
              <a:t>Thomas, P. A., Liu, H., &amp; Umberson, D. (2017). Family relationships and well-being. </a:t>
            </a:r>
            <a:r>
              <a:rPr lang="en-US" sz="1600" i="1"/>
              <a:t>Innovation in Aging</a:t>
            </a:r>
            <a:r>
              <a:rPr lang="en-US" sz="1600"/>
              <a:t>, </a:t>
            </a:r>
            <a:r>
              <a:rPr lang="en-US" sz="1600" i="1"/>
              <a:t>1</a:t>
            </a:r>
            <a:r>
              <a:rPr lang="en-US" sz="1600"/>
              <a:t>(3), igx025.</a:t>
            </a:r>
          </a:p>
          <a:p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192899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0C8794-6A1F-985B-B6F6-D906D976F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en-US" sz="5200"/>
              <a:t>Ground Rules	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3002ED6-86F5-731D-84ED-CC14B74EAD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7176293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0770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5A3F7-BEED-FD90-5DA2-F562F6E4B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40" y="1138265"/>
            <a:ext cx="4544762" cy="1401183"/>
          </a:xfrm>
        </p:spPr>
        <p:txBody>
          <a:bodyPr anchor="t">
            <a:normAutofit/>
          </a:bodyPr>
          <a:lstStyle/>
          <a:p>
            <a:r>
              <a:rPr lang="en-US" sz="3200"/>
              <a:t>The Connection Between Relationships &amp; Health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C23E3B9-5ABF-58B3-E2B0-E9A5DAA90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1462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4B691382-2FA4-B29C-5320-FAF6B53C25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8296" y="771753"/>
            <a:ext cx="5223064" cy="5316095"/>
          </a:xfrm>
          <a:prstGeom prst="rect">
            <a:avLst/>
          </a:prstGeom>
        </p:spPr>
      </p:pic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4727136-4C4F-C9C0-EFEF-4917C17C6F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6704064"/>
              </p:ext>
            </p:extLst>
          </p:nvPr>
        </p:nvGraphicFramePr>
        <p:xfrm>
          <a:off x="761840" y="2551176"/>
          <a:ext cx="4544762" cy="3602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16778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EA7976-1982-4952-E541-5BB1651AC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en-US" sz="5200" dirty="0"/>
              <a:t>What the Research Shows</a:t>
            </a:r>
            <a:br>
              <a:rPr lang="en-US" sz="5200" dirty="0"/>
            </a:br>
            <a:r>
              <a:rPr lang="en-US" sz="1300" dirty="0"/>
              <a:t>(Andersen et al., 2021; </a:t>
            </a:r>
            <a:r>
              <a:rPr lang="en-US" sz="1300" dirty="0" err="1"/>
              <a:t>Grevenstein</a:t>
            </a:r>
            <a:r>
              <a:rPr lang="en-US" sz="1300" dirty="0"/>
              <a:t> et al., 2019 Thomas et al., 2017)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D17556E-BED1-2C82-782E-61FB8771AB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8757042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1411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181E2-C3B2-F8B3-D275-F2AD8437D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Supportive Relationships &amp; Wellness</a:t>
            </a:r>
            <a:br>
              <a:rPr lang="en-US" dirty="0"/>
            </a:br>
            <a:r>
              <a:rPr lang="en-US" sz="1200" dirty="0"/>
              <a:t>(</a:t>
            </a:r>
            <a:r>
              <a:rPr lang="en-US" sz="1300" dirty="0"/>
              <a:t>Andersen et al., 2021; </a:t>
            </a:r>
            <a:r>
              <a:rPr lang="en-US" sz="1300" dirty="0" err="1"/>
              <a:t>Grevenstein</a:t>
            </a:r>
            <a:r>
              <a:rPr lang="en-US" sz="1300" dirty="0"/>
              <a:t> et al., 2019 Thomas et al., 2017)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067B90E-C69B-8877-D85D-4E117A0878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673811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81076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71E33-0623-5BD8-60C7-CCC9020C6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Risks of Unhealthy Relationships</a:t>
            </a:r>
            <a:br>
              <a:rPr lang="en-US" dirty="0"/>
            </a:br>
            <a:r>
              <a:rPr lang="en-US" sz="1200" dirty="0"/>
              <a:t>(</a:t>
            </a:r>
            <a:r>
              <a:rPr lang="en-US" sz="1300" dirty="0"/>
              <a:t>Andersen et al., 2021; </a:t>
            </a:r>
            <a:r>
              <a:rPr lang="en-US" sz="1300" dirty="0" err="1"/>
              <a:t>Grevenstein</a:t>
            </a:r>
            <a:r>
              <a:rPr lang="en-US" sz="1300" dirty="0"/>
              <a:t> et al., 2019 Thomas et al., 2017)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551190B-857A-5D04-FC13-89ECEAC511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040057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4568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04F1F-9D36-1704-5C01-74897CC7B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Recognizing Unhealthy Dynamics</a:t>
            </a:r>
            <a:br>
              <a:rPr lang="en-US" dirty="0"/>
            </a:br>
            <a:r>
              <a:rPr lang="en-US" sz="1200" dirty="0"/>
              <a:t>loveisrespect.org 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8BBF246-65EA-0846-3B3F-174340E4E6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507065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300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CF2869B-B74D-383E-81B4-AA79D6A24B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661839"/>
            <a:ext cx="10905066" cy="5534321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727E00-78C4-3081-5B76-339F5489D462}"/>
              </a:ext>
            </a:extLst>
          </p:cNvPr>
          <p:cNvSpPr txBox="1"/>
          <p:nvPr/>
        </p:nvSpPr>
        <p:spPr>
          <a:xfrm>
            <a:off x="884255" y="6320413"/>
            <a:ext cx="33314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Loveisrespect.org</a:t>
            </a:r>
          </a:p>
        </p:txBody>
      </p:sp>
    </p:spTree>
    <p:extLst>
      <p:ext uri="{BB962C8B-B14F-4D97-AF65-F5344CB8AC3E}">
        <p14:creationId xmlns:p14="http://schemas.microsoft.com/office/powerpoint/2010/main" val="3941449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1387</Words>
  <Application>Microsoft Office PowerPoint</Application>
  <PresentationFormat>Widescreen</PresentationFormat>
  <Paragraphs>142</Paragraphs>
  <Slides>24</Slides>
  <Notes>2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Aptos</vt:lpstr>
      <vt:lpstr>Aptos Display</vt:lpstr>
      <vt:lpstr>Arial</vt:lpstr>
      <vt:lpstr>Calibri</vt:lpstr>
      <vt:lpstr>Office Theme</vt:lpstr>
      <vt:lpstr>Relational Health: Exploring the Link Between Interpersonal Relationships and Wellness </vt:lpstr>
      <vt:lpstr>Purpose of Today’s Workshop</vt:lpstr>
      <vt:lpstr>Ground Rules </vt:lpstr>
      <vt:lpstr>The Connection Between Relationships &amp; Health</vt:lpstr>
      <vt:lpstr>What the Research Shows (Andersen et al., 2021; Grevenstein et al., 2019 Thomas et al., 2017)</vt:lpstr>
      <vt:lpstr>Supportive Relationships &amp; Wellness (Andersen et al., 2021; Grevenstein et al., 2019 Thomas et al., 2017)</vt:lpstr>
      <vt:lpstr>Risks of Unhealthy Relationships (Andersen et al., 2021; Grevenstein et al., 2019 Thomas et al., 2017)</vt:lpstr>
      <vt:lpstr>Recognizing Unhealthy Dynamics loveisrespect.org </vt:lpstr>
      <vt:lpstr>PowerPoint Presentation</vt:lpstr>
      <vt:lpstr>Boundaries as Self-Care (Chernata, 2024; Tawwab, 2021)</vt:lpstr>
      <vt:lpstr>Boundary Check-In </vt:lpstr>
      <vt:lpstr>Boundary Check-In </vt:lpstr>
      <vt:lpstr>Boundary Check In</vt:lpstr>
      <vt:lpstr>Boundary Check In</vt:lpstr>
      <vt:lpstr>Boundary Check In</vt:lpstr>
      <vt:lpstr>Boundary Check-In</vt:lpstr>
      <vt:lpstr>Boundary Check In </vt:lpstr>
      <vt:lpstr>Boundaries Handout  (Tawwab, 2021)</vt:lpstr>
      <vt:lpstr>Boundaries Expert: Nedra Glover Tawwab, LCSW</vt:lpstr>
      <vt:lpstr>Strategies to Promote Healthy Relationships (Murray et al., 2021)</vt:lpstr>
      <vt:lpstr>Building Supportive Networks  (Murray et al., 2021; Tawwab, 2021)</vt:lpstr>
      <vt:lpstr>TL/DR</vt:lpstr>
      <vt:lpstr>Resources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Garbe, Renee</dc:creator>
  <cp:lastModifiedBy>Garbe, Renee</cp:lastModifiedBy>
  <cp:revision>9</cp:revision>
  <dcterms:created xsi:type="dcterms:W3CDTF">2025-09-14T19:09:56Z</dcterms:created>
  <dcterms:modified xsi:type="dcterms:W3CDTF">2025-09-14T20:34:30Z</dcterms:modified>
</cp:coreProperties>
</file>