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24"/>
    <p:restoredTop sz="94674"/>
  </p:normalViewPr>
  <p:slideViewPr>
    <p:cSldViewPr snapToGrid="0" snapToObjects="1">
      <p:cViewPr varScale="1">
        <p:scale>
          <a:sx n="56" d="100"/>
          <a:sy n="56" d="100"/>
        </p:scale>
        <p:origin x="192" y="16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DD43F4-E375-AC4B-93FC-B717B9678ACC}" type="datetimeFigureOut">
              <a:rPr lang="en-US" smtClean="0"/>
              <a:t>3/25/20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EF1A5F-24C3-C948-B849-66259A8FD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99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42304-39C4-E242-8780-D2AB03FD19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4B689E-CFF8-3041-9745-707D28BDD5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AF021-FB81-6F4E-AA13-035761068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960F-FA3E-894B-9580-97544D1DC68C}" type="datetimeFigureOut">
              <a:rPr lang="en-US" smtClean="0"/>
              <a:t>3/25/20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E55D92-743A-B84B-9B1B-0E51348EF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B9D07-91C1-F948-BB2B-4F2D0FE6E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407B8-2125-3A40-88A6-3DA1AC0AD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107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51BF2-FDFA-4043-B609-92DCE96A6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D4E0FD-1FD5-5743-93BE-CA0800396A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C45721-15F2-F24D-A615-951E88C99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960F-FA3E-894B-9580-97544D1DC68C}" type="datetimeFigureOut">
              <a:rPr lang="en-US" smtClean="0"/>
              <a:t>3/25/20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4CEBB7-00DC-6240-92B6-207F0FB85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58588-62C8-BD4E-8D56-246D7479B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407B8-2125-3A40-88A6-3DA1AC0AD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520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954825-743A-2543-8686-62A45FB978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A2EC9C-472B-0F41-8A96-B45850CED0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F4A030-B594-9F49-BD3F-6322BE12B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960F-FA3E-894B-9580-97544D1DC68C}" type="datetimeFigureOut">
              <a:rPr lang="en-US" smtClean="0"/>
              <a:t>3/25/20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CAF34A-A091-2C40-8CE4-98B434652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203EF-0F77-7946-8483-E24909C54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407B8-2125-3A40-88A6-3DA1AC0AD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704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67BC6-9263-5744-B56A-50ACEA451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8A1425-B4F6-0943-BA13-4A6CF2C2B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97BD6C-1416-4944-8C77-8C64583EA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960F-FA3E-894B-9580-97544D1DC68C}" type="datetimeFigureOut">
              <a:rPr lang="en-US" smtClean="0"/>
              <a:t>3/25/20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39F39B-E09B-9F4C-ADFD-3CBAD0454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142B47-99C5-0E4F-9617-A0A77670A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407B8-2125-3A40-88A6-3DA1AC0AD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691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5E2D1-37A3-5546-98D7-E8A5F4103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0C11A6-1591-D445-BCE9-101C106E3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FA3B1C-8E75-8E46-BE30-6168F80DE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960F-FA3E-894B-9580-97544D1DC68C}" type="datetimeFigureOut">
              <a:rPr lang="en-US" smtClean="0"/>
              <a:t>3/25/20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CBC974-D9E8-2343-968F-AFEA0B874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8B3363-FB5D-C746-AD98-D17AC6049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407B8-2125-3A40-88A6-3DA1AC0AD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224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4BA4B-59AA-7947-9FFA-D727DB370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B2705-3B1E-4445-8DFA-2B67859A60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1BA21A-C1C1-7C43-88BF-E231B0F171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19C4B5-6640-4342-A097-FD9D54C0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960F-FA3E-894B-9580-97544D1DC68C}" type="datetimeFigureOut">
              <a:rPr lang="en-US" smtClean="0"/>
              <a:t>3/25/20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E07A26-F3E6-7542-81A9-ACF153C77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F09691-91C2-3F40-8086-BBF2DE128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407B8-2125-3A40-88A6-3DA1AC0AD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60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DEE8D-6A87-0B4C-BA1C-BC32033A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5A8486-785D-494F-9E16-72E2358468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D13BB4-37EB-6246-8E64-D24B40E41F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17976A-0621-F042-A0D8-9D4493D844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05789C-0F61-8642-8B02-174D83A74F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FD5786-924F-A340-96B3-0FC796FF9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960F-FA3E-894B-9580-97544D1DC68C}" type="datetimeFigureOut">
              <a:rPr lang="en-US" smtClean="0"/>
              <a:t>3/25/20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CC6AF1-C7B5-654A-8FA2-F09A9BC95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DC4CE0-B4BF-FA43-BBDD-ACDCA6C2A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407B8-2125-3A40-88A6-3DA1AC0AD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382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8C243-1A24-6141-A15E-B9AC2BDCB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6CC305-F2A6-3B49-B502-2B4E227C4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960F-FA3E-894B-9580-97544D1DC68C}" type="datetimeFigureOut">
              <a:rPr lang="en-US" smtClean="0"/>
              <a:t>3/25/20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DA4B91-911E-7144-B40D-19A1A1051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B70422-1E7F-0648-B3ED-F362F4856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407B8-2125-3A40-88A6-3DA1AC0AD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867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C85D64-C61D-CE42-A0C2-900508372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960F-FA3E-894B-9580-97544D1DC68C}" type="datetimeFigureOut">
              <a:rPr lang="en-US" smtClean="0"/>
              <a:t>3/25/20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5AC430-AE25-B649-8B72-92B7B9016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6344CF-698A-AB4B-A4D2-79267BB02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407B8-2125-3A40-88A6-3DA1AC0AD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005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93E54-045E-0D4E-8E17-1B6B33F7F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3BD3FF-61A8-5548-9012-5C169075FE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929ED8-31FA-1940-96D9-7198C17DA5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640EE-0206-9F42-9591-CF7FBACD7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960F-FA3E-894B-9580-97544D1DC68C}" type="datetimeFigureOut">
              <a:rPr lang="en-US" smtClean="0"/>
              <a:t>3/25/20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2E6189-CBB6-3241-A1D8-09D2B0FFA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1D49B5-742E-D842-B114-F07921FE3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407B8-2125-3A40-88A6-3DA1AC0AD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602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DD540-022C-AB44-A054-CC9DC6BAA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96559E-EF2F-B947-B0B4-FC8BB212FD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405D7B-AA92-174B-9696-E8954B950B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925CB6-A01C-5748-86EE-C6447155D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960F-FA3E-894B-9580-97544D1DC68C}" type="datetimeFigureOut">
              <a:rPr lang="en-US" smtClean="0"/>
              <a:t>3/25/20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604A3A-F935-5347-AE0F-BB16FD6C3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308211-1D6B-5E49-9A93-0342EBEB1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407B8-2125-3A40-88A6-3DA1AC0AD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77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45BCEF-4D40-9941-8B0C-076B913E2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64F254-F1A5-0E4B-BDFC-DB5FEAA7D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A1BF1-2B2C-E344-9D74-1548510CF5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2B960F-FA3E-894B-9580-97544D1DC68C}" type="datetimeFigureOut">
              <a:rPr lang="en-US" smtClean="0"/>
              <a:t>3/25/20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A92883-1003-D74E-880E-A6A8DB5D7B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15A030-AB45-DC4D-9051-447C3DD9A4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407B8-2125-3A40-88A6-3DA1AC0AD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685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B8170A-BB98-2841-ADBD-DD5E0C2CC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6DACBA2-44D2-5143-BD58-C573E1F875AD}"/>
              </a:ext>
            </a:extLst>
          </p:cNvPr>
          <p:cNvSpPr txBox="1"/>
          <p:nvPr/>
        </p:nvSpPr>
        <p:spPr>
          <a:xfrm>
            <a:off x="3143250" y="2430125"/>
            <a:ext cx="61607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Trade Gothic LT Std" pitchFamily="2" charset="0"/>
              </a:rPr>
              <a:t>Titles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970B91-1EA3-B04D-A69C-7DBE2D6A1DCE}"/>
              </a:ext>
            </a:extLst>
          </p:cNvPr>
          <p:cNvSpPr txBox="1"/>
          <p:nvPr/>
        </p:nvSpPr>
        <p:spPr>
          <a:xfrm>
            <a:off x="3143250" y="3547946"/>
            <a:ext cx="6160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Trade Gothic LT Std" pitchFamily="2" charset="0"/>
              </a:rPr>
              <a:t>body</a:t>
            </a:r>
          </a:p>
        </p:txBody>
      </p:sp>
    </p:spTree>
    <p:extLst>
      <p:ext uri="{BB962C8B-B14F-4D97-AF65-F5344CB8AC3E}">
        <p14:creationId xmlns:p14="http://schemas.microsoft.com/office/powerpoint/2010/main" val="2509949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0B56E2-F8E3-924C-A27B-9FBD15D50A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9F6F93-71D3-9344-90D6-5B3FB3020D41}"/>
              </a:ext>
            </a:extLst>
          </p:cNvPr>
          <p:cNvSpPr txBox="1"/>
          <p:nvPr/>
        </p:nvSpPr>
        <p:spPr>
          <a:xfrm>
            <a:off x="377190" y="1928277"/>
            <a:ext cx="61607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Trade Gothic LT Std" pitchFamily="2" charset="0"/>
              </a:rPr>
              <a:t>Titles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D5B7C7-176D-094E-8BEE-CD52241D7477}"/>
              </a:ext>
            </a:extLst>
          </p:cNvPr>
          <p:cNvSpPr txBox="1"/>
          <p:nvPr/>
        </p:nvSpPr>
        <p:spPr>
          <a:xfrm>
            <a:off x="377190" y="4366083"/>
            <a:ext cx="6160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Trade Gothic LT Std" pitchFamily="2" charset="0"/>
              </a:rPr>
              <a:t>body</a:t>
            </a:r>
          </a:p>
        </p:txBody>
      </p:sp>
    </p:spTree>
    <p:extLst>
      <p:ext uri="{BB962C8B-B14F-4D97-AF65-F5344CB8AC3E}">
        <p14:creationId xmlns:p14="http://schemas.microsoft.com/office/powerpoint/2010/main" val="26162340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4C5EE3-DE4E-F245-A050-7C4A3FD15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CCB80C-D02F-E34F-8FC1-91843EA2CF86}"/>
              </a:ext>
            </a:extLst>
          </p:cNvPr>
          <p:cNvSpPr txBox="1"/>
          <p:nvPr/>
        </p:nvSpPr>
        <p:spPr>
          <a:xfrm>
            <a:off x="377190" y="1928277"/>
            <a:ext cx="61607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Trade Gothic LT Std" pitchFamily="2" charset="0"/>
              </a:rPr>
              <a:t>Titles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332BF6-F891-8A47-BA54-0141B33842B2}"/>
              </a:ext>
            </a:extLst>
          </p:cNvPr>
          <p:cNvSpPr txBox="1"/>
          <p:nvPr/>
        </p:nvSpPr>
        <p:spPr>
          <a:xfrm>
            <a:off x="377190" y="4366083"/>
            <a:ext cx="6160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Trade Gothic LT Std" pitchFamily="2" charset="0"/>
              </a:rPr>
              <a:t>body</a:t>
            </a:r>
          </a:p>
        </p:txBody>
      </p:sp>
    </p:spTree>
    <p:extLst>
      <p:ext uri="{BB962C8B-B14F-4D97-AF65-F5344CB8AC3E}">
        <p14:creationId xmlns:p14="http://schemas.microsoft.com/office/powerpoint/2010/main" val="30189408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B5F88-889D-B640-BEDE-3BE907423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FC471E-A204-4640-9005-D9501A1C14ED}"/>
              </a:ext>
            </a:extLst>
          </p:cNvPr>
          <p:cNvSpPr txBox="1"/>
          <p:nvPr/>
        </p:nvSpPr>
        <p:spPr>
          <a:xfrm>
            <a:off x="377190" y="716697"/>
            <a:ext cx="61607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Trade Gothic LT Std" pitchFamily="2" charset="0"/>
              </a:rPr>
              <a:t>Titles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758D30-815E-D244-882D-FC324814F13E}"/>
              </a:ext>
            </a:extLst>
          </p:cNvPr>
          <p:cNvSpPr txBox="1"/>
          <p:nvPr/>
        </p:nvSpPr>
        <p:spPr>
          <a:xfrm>
            <a:off x="377190" y="2449057"/>
            <a:ext cx="6160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rade Gothic LT Std" pitchFamily="2" charset="0"/>
              </a:rPr>
              <a:t>body</a:t>
            </a:r>
          </a:p>
        </p:txBody>
      </p:sp>
    </p:spTree>
    <p:extLst>
      <p:ext uri="{BB962C8B-B14F-4D97-AF65-F5344CB8AC3E}">
        <p14:creationId xmlns:p14="http://schemas.microsoft.com/office/powerpoint/2010/main" val="39111361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19AD4E-FAD5-BB47-B4AE-AB031B930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34B85D-9EA6-6443-860C-161F366C31E8}"/>
              </a:ext>
            </a:extLst>
          </p:cNvPr>
          <p:cNvSpPr txBox="1"/>
          <p:nvPr/>
        </p:nvSpPr>
        <p:spPr>
          <a:xfrm>
            <a:off x="377190" y="716697"/>
            <a:ext cx="112128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Trade Gothic LT Std" pitchFamily="2" charset="0"/>
              </a:rPr>
              <a:t>Titles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435973-4B78-DA40-9DD9-83904FDF8812}"/>
              </a:ext>
            </a:extLst>
          </p:cNvPr>
          <p:cNvSpPr txBox="1"/>
          <p:nvPr/>
        </p:nvSpPr>
        <p:spPr>
          <a:xfrm>
            <a:off x="377190" y="2449057"/>
            <a:ext cx="11212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rade Gothic LT Std" pitchFamily="2" charset="0"/>
              </a:rPr>
              <a:t>body</a:t>
            </a:r>
          </a:p>
        </p:txBody>
      </p:sp>
    </p:spTree>
    <p:extLst>
      <p:ext uri="{BB962C8B-B14F-4D97-AF65-F5344CB8AC3E}">
        <p14:creationId xmlns:p14="http://schemas.microsoft.com/office/powerpoint/2010/main" val="37187088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BD6791-157B-1E4C-BAD4-593B4082D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7A56A5-C6F4-874F-8405-447D172322B7}"/>
              </a:ext>
            </a:extLst>
          </p:cNvPr>
          <p:cNvSpPr txBox="1"/>
          <p:nvPr/>
        </p:nvSpPr>
        <p:spPr>
          <a:xfrm>
            <a:off x="377190" y="716697"/>
            <a:ext cx="112128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Trade Gothic LT Std" pitchFamily="2" charset="0"/>
              </a:rPr>
              <a:t>Titles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7F8E3F-F893-DD41-8E05-7A6C6F8E66DD}"/>
              </a:ext>
            </a:extLst>
          </p:cNvPr>
          <p:cNvSpPr txBox="1"/>
          <p:nvPr/>
        </p:nvSpPr>
        <p:spPr>
          <a:xfrm>
            <a:off x="377190" y="2449057"/>
            <a:ext cx="11212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rade Gothic LT Std" pitchFamily="2" charset="0"/>
              </a:rPr>
              <a:t>body</a:t>
            </a:r>
          </a:p>
        </p:txBody>
      </p:sp>
    </p:spTree>
    <p:extLst>
      <p:ext uri="{BB962C8B-B14F-4D97-AF65-F5344CB8AC3E}">
        <p14:creationId xmlns:p14="http://schemas.microsoft.com/office/powerpoint/2010/main" val="33671119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89A22B-007E-D549-B168-86C04D25E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EC7C80-7B4E-0341-A5D0-F202837D35BA}"/>
              </a:ext>
            </a:extLst>
          </p:cNvPr>
          <p:cNvSpPr txBox="1"/>
          <p:nvPr/>
        </p:nvSpPr>
        <p:spPr>
          <a:xfrm>
            <a:off x="377190" y="716697"/>
            <a:ext cx="112128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Trade Gothic LT Std" pitchFamily="2" charset="0"/>
              </a:rPr>
              <a:t>Titles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DE7C8F-122D-9F47-84BB-A1D4A6BDBBAF}"/>
              </a:ext>
            </a:extLst>
          </p:cNvPr>
          <p:cNvSpPr txBox="1"/>
          <p:nvPr/>
        </p:nvSpPr>
        <p:spPr>
          <a:xfrm>
            <a:off x="377190" y="2449057"/>
            <a:ext cx="11212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rade Gothic LT Std" pitchFamily="2" charset="0"/>
              </a:rPr>
              <a:t>body</a:t>
            </a:r>
          </a:p>
        </p:txBody>
      </p:sp>
    </p:spTree>
    <p:extLst>
      <p:ext uri="{BB962C8B-B14F-4D97-AF65-F5344CB8AC3E}">
        <p14:creationId xmlns:p14="http://schemas.microsoft.com/office/powerpoint/2010/main" val="36084201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C8E8BD-D031-2840-AA51-63C5B04BC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1E7BC5-8C25-F94E-A320-6B61884ABBCD}"/>
              </a:ext>
            </a:extLst>
          </p:cNvPr>
          <p:cNvSpPr txBox="1"/>
          <p:nvPr/>
        </p:nvSpPr>
        <p:spPr>
          <a:xfrm>
            <a:off x="377190" y="716697"/>
            <a:ext cx="112128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Trade Gothic LT Std" pitchFamily="2" charset="0"/>
              </a:rPr>
              <a:t>Titles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3D4CEE-F5AA-7649-97F4-9A03F68EC8ED}"/>
              </a:ext>
            </a:extLst>
          </p:cNvPr>
          <p:cNvSpPr txBox="1"/>
          <p:nvPr/>
        </p:nvSpPr>
        <p:spPr>
          <a:xfrm>
            <a:off x="377190" y="2449057"/>
            <a:ext cx="11212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rade Gothic LT Std" pitchFamily="2" charset="0"/>
              </a:rPr>
              <a:t>body</a:t>
            </a:r>
          </a:p>
        </p:txBody>
      </p:sp>
    </p:spTree>
    <p:extLst>
      <p:ext uri="{BB962C8B-B14F-4D97-AF65-F5344CB8AC3E}">
        <p14:creationId xmlns:p14="http://schemas.microsoft.com/office/powerpoint/2010/main" val="18744025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4D7DD7-20DB-184C-B149-064CEED5D9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89D0E9-9D91-354B-B3F2-D54A47D5B7C5}"/>
              </a:ext>
            </a:extLst>
          </p:cNvPr>
          <p:cNvSpPr txBox="1"/>
          <p:nvPr/>
        </p:nvSpPr>
        <p:spPr>
          <a:xfrm>
            <a:off x="377190" y="716697"/>
            <a:ext cx="112128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Trade Gothic LT Std" pitchFamily="2" charset="0"/>
              </a:rPr>
              <a:t>Titles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C6C415-EA09-2147-9F68-9D39E12C1CA1}"/>
              </a:ext>
            </a:extLst>
          </p:cNvPr>
          <p:cNvSpPr txBox="1"/>
          <p:nvPr/>
        </p:nvSpPr>
        <p:spPr>
          <a:xfrm>
            <a:off x="377190" y="2449057"/>
            <a:ext cx="11212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Trade Gothic LT Std" pitchFamily="2" charset="0"/>
              </a:rPr>
              <a:t>body</a:t>
            </a:r>
          </a:p>
        </p:txBody>
      </p:sp>
    </p:spTree>
    <p:extLst>
      <p:ext uri="{BB962C8B-B14F-4D97-AF65-F5344CB8AC3E}">
        <p14:creationId xmlns:p14="http://schemas.microsoft.com/office/powerpoint/2010/main" val="1987193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4F6E7E-8D9A-7D49-B49C-11CA6D398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C4A35A-B4AB-1749-9437-A9DB00A4FF76}"/>
              </a:ext>
            </a:extLst>
          </p:cNvPr>
          <p:cNvSpPr txBox="1"/>
          <p:nvPr/>
        </p:nvSpPr>
        <p:spPr>
          <a:xfrm>
            <a:off x="377190" y="716697"/>
            <a:ext cx="112128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Trade Gothic LT Std" pitchFamily="2" charset="0"/>
              </a:rPr>
              <a:t>Titles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9ACCAA-5ED3-9043-B0A0-AEB872C15F48}"/>
              </a:ext>
            </a:extLst>
          </p:cNvPr>
          <p:cNvSpPr txBox="1"/>
          <p:nvPr/>
        </p:nvSpPr>
        <p:spPr>
          <a:xfrm>
            <a:off x="377190" y="2449057"/>
            <a:ext cx="11212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Trade Gothic LT Std" pitchFamily="2" charset="0"/>
              </a:rPr>
              <a:t>body</a:t>
            </a:r>
          </a:p>
        </p:txBody>
      </p:sp>
    </p:spTree>
    <p:extLst>
      <p:ext uri="{BB962C8B-B14F-4D97-AF65-F5344CB8AC3E}">
        <p14:creationId xmlns:p14="http://schemas.microsoft.com/office/powerpoint/2010/main" val="3789863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0EE9DE-6F92-474A-A2DF-0E3599B744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931E3A-964D-B045-A1DB-BC3D3FC65172}"/>
              </a:ext>
            </a:extLst>
          </p:cNvPr>
          <p:cNvSpPr txBox="1"/>
          <p:nvPr/>
        </p:nvSpPr>
        <p:spPr>
          <a:xfrm>
            <a:off x="377190" y="716697"/>
            <a:ext cx="112128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Trade Gothic LT Std" pitchFamily="2" charset="0"/>
              </a:rPr>
              <a:t>Titles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88423C-4773-EF49-964D-4202017DEE9F}"/>
              </a:ext>
            </a:extLst>
          </p:cNvPr>
          <p:cNvSpPr txBox="1"/>
          <p:nvPr/>
        </p:nvSpPr>
        <p:spPr>
          <a:xfrm>
            <a:off x="377190" y="2449057"/>
            <a:ext cx="11212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Trade Gothic LT Std" pitchFamily="2" charset="0"/>
              </a:rPr>
              <a:t>body</a:t>
            </a:r>
          </a:p>
        </p:txBody>
      </p:sp>
    </p:spTree>
    <p:extLst>
      <p:ext uri="{BB962C8B-B14F-4D97-AF65-F5344CB8AC3E}">
        <p14:creationId xmlns:p14="http://schemas.microsoft.com/office/powerpoint/2010/main" val="564608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12CDBE-5714-8549-A8C3-D375033B50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79E11A2-2D4F-AE41-8610-75AC2F60A08E}"/>
              </a:ext>
            </a:extLst>
          </p:cNvPr>
          <p:cNvSpPr>
            <a:spLocks noGrp="1"/>
          </p:cNvSpPr>
          <p:nvPr/>
        </p:nvSpPr>
        <p:spPr>
          <a:xfrm>
            <a:off x="3277522" y="1035845"/>
            <a:ext cx="7524750" cy="22002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D6FB70A-966E-1649-B811-A2655D4DF219}"/>
              </a:ext>
            </a:extLst>
          </p:cNvPr>
          <p:cNvSpPr>
            <a:spLocks noGrp="1"/>
          </p:cNvSpPr>
          <p:nvPr/>
        </p:nvSpPr>
        <p:spPr>
          <a:xfrm>
            <a:off x="3277522" y="3479006"/>
            <a:ext cx="7524750" cy="23431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6C6DDDE-012E-E84C-937C-5FA03800F690}"/>
              </a:ext>
            </a:extLst>
          </p:cNvPr>
          <p:cNvSpPr>
            <a:spLocks noGrp="1"/>
          </p:cNvSpPr>
          <p:nvPr/>
        </p:nvSpPr>
        <p:spPr>
          <a:xfrm>
            <a:off x="3143250" y="1085852"/>
            <a:ext cx="7524750" cy="22002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8C7F475-362A-7240-8CAC-D705B1E6C185}"/>
              </a:ext>
            </a:extLst>
          </p:cNvPr>
          <p:cNvSpPr>
            <a:spLocks noGrp="1"/>
          </p:cNvSpPr>
          <p:nvPr/>
        </p:nvSpPr>
        <p:spPr>
          <a:xfrm>
            <a:off x="3143250" y="3529013"/>
            <a:ext cx="7524750" cy="23431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11A899-A3F1-864E-959F-9F997A331321}"/>
              </a:ext>
            </a:extLst>
          </p:cNvPr>
          <p:cNvSpPr txBox="1"/>
          <p:nvPr/>
        </p:nvSpPr>
        <p:spPr>
          <a:xfrm>
            <a:off x="3143250" y="2430125"/>
            <a:ext cx="61607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Trade Gothic LT Std" pitchFamily="2" charset="0"/>
              </a:rPr>
              <a:t>Titles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9912B4-8510-564E-BE1D-1A4D229AE0DB}"/>
              </a:ext>
            </a:extLst>
          </p:cNvPr>
          <p:cNvSpPr txBox="1"/>
          <p:nvPr/>
        </p:nvSpPr>
        <p:spPr>
          <a:xfrm>
            <a:off x="3143250" y="3547946"/>
            <a:ext cx="6160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Trade Gothic LT Std" pitchFamily="2" charset="0"/>
              </a:rPr>
              <a:t>body</a:t>
            </a:r>
          </a:p>
        </p:txBody>
      </p:sp>
    </p:spTree>
    <p:extLst>
      <p:ext uri="{BB962C8B-B14F-4D97-AF65-F5344CB8AC3E}">
        <p14:creationId xmlns:p14="http://schemas.microsoft.com/office/powerpoint/2010/main" val="18497771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3D0AAF-2ED2-D34D-B046-E1F99F717E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F8D911-5727-5B4A-93E2-D36635697A23}"/>
              </a:ext>
            </a:extLst>
          </p:cNvPr>
          <p:cNvSpPr txBox="1"/>
          <p:nvPr/>
        </p:nvSpPr>
        <p:spPr>
          <a:xfrm>
            <a:off x="2153446" y="716697"/>
            <a:ext cx="94365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Trade Gothic LT Std" pitchFamily="2" charset="0"/>
              </a:rPr>
              <a:t>Titles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D27047-51A3-BC43-B3D2-7D7F085F34E8}"/>
              </a:ext>
            </a:extLst>
          </p:cNvPr>
          <p:cNvSpPr txBox="1"/>
          <p:nvPr/>
        </p:nvSpPr>
        <p:spPr>
          <a:xfrm>
            <a:off x="2606040" y="2449057"/>
            <a:ext cx="8983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rade Gothic LT Std" pitchFamily="2" charset="0"/>
              </a:rPr>
              <a:t>body</a:t>
            </a:r>
          </a:p>
        </p:txBody>
      </p:sp>
    </p:spTree>
    <p:extLst>
      <p:ext uri="{BB962C8B-B14F-4D97-AF65-F5344CB8AC3E}">
        <p14:creationId xmlns:p14="http://schemas.microsoft.com/office/powerpoint/2010/main" val="31328162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5C146E-EFBB-3648-8805-E2CE90410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044D94-C57E-294F-8A89-7DF2FA9C204D}"/>
              </a:ext>
            </a:extLst>
          </p:cNvPr>
          <p:cNvSpPr txBox="1"/>
          <p:nvPr/>
        </p:nvSpPr>
        <p:spPr>
          <a:xfrm>
            <a:off x="2153446" y="716697"/>
            <a:ext cx="94365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Trade Gothic LT Std" pitchFamily="2" charset="0"/>
              </a:rPr>
              <a:t>Titles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464284-F5D8-BB44-A445-F13CCC426218}"/>
              </a:ext>
            </a:extLst>
          </p:cNvPr>
          <p:cNvSpPr txBox="1"/>
          <p:nvPr/>
        </p:nvSpPr>
        <p:spPr>
          <a:xfrm>
            <a:off x="2606040" y="2449057"/>
            <a:ext cx="8983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rade Gothic LT Std" pitchFamily="2" charset="0"/>
              </a:rPr>
              <a:t>body</a:t>
            </a:r>
          </a:p>
        </p:txBody>
      </p:sp>
    </p:spTree>
    <p:extLst>
      <p:ext uri="{BB962C8B-B14F-4D97-AF65-F5344CB8AC3E}">
        <p14:creationId xmlns:p14="http://schemas.microsoft.com/office/powerpoint/2010/main" val="8548567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0D74A2-D1E4-9C4A-85D0-8354DA047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B105A0-1BB1-F348-AD54-066EBE889406}"/>
              </a:ext>
            </a:extLst>
          </p:cNvPr>
          <p:cNvSpPr txBox="1"/>
          <p:nvPr/>
        </p:nvSpPr>
        <p:spPr>
          <a:xfrm>
            <a:off x="407670" y="5498725"/>
            <a:ext cx="59474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Trade Gothic LT Std" pitchFamily="2" charset="0"/>
              </a:rPr>
              <a:t>Titles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75565F-606A-AC48-8E96-3C61C6A4EA23}"/>
              </a:ext>
            </a:extLst>
          </p:cNvPr>
          <p:cNvSpPr txBox="1"/>
          <p:nvPr/>
        </p:nvSpPr>
        <p:spPr>
          <a:xfrm>
            <a:off x="636270" y="688837"/>
            <a:ext cx="6404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Trade Gothic LT Std" pitchFamily="2" charset="0"/>
              </a:rPr>
              <a:t>body</a:t>
            </a:r>
          </a:p>
        </p:txBody>
      </p:sp>
    </p:spTree>
    <p:extLst>
      <p:ext uri="{BB962C8B-B14F-4D97-AF65-F5344CB8AC3E}">
        <p14:creationId xmlns:p14="http://schemas.microsoft.com/office/powerpoint/2010/main" val="8788028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3AF627-5F61-D840-9E00-B1A09E63C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B999D9-B26A-EA47-A494-A710CBD74542}"/>
              </a:ext>
            </a:extLst>
          </p:cNvPr>
          <p:cNvSpPr txBox="1"/>
          <p:nvPr/>
        </p:nvSpPr>
        <p:spPr>
          <a:xfrm>
            <a:off x="6812280" y="3095388"/>
            <a:ext cx="47777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Trade Gothic LT Std" pitchFamily="2" charset="0"/>
              </a:rPr>
              <a:t>Titles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9A09E9-12A4-FF4D-B9C4-0709B37305E2}"/>
              </a:ext>
            </a:extLst>
          </p:cNvPr>
          <p:cNvSpPr txBox="1"/>
          <p:nvPr/>
        </p:nvSpPr>
        <p:spPr>
          <a:xfrm>
            <a:off x="731520" y="894577"/>
            <a:ext cx="5478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Trade Gothic LT Std" pitchFamily="2" charset="0"/>
              </a:rPr>
              <a:t>body</a:t>
            </a:r>
          </a:p>
        </p:txBody>
      </p:sp>
    </p:spTree>
    <p:extLst>
      <p:ext uri="{BB962C8B-B14F-4D97-AF65-F5344CB8AC3E}">
        <p14:creationId xmlns:p14="http://schemas.microsoft.com/office/powerpoint/2010/main" val="40360724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EC1F27C-16D5-0C40-A199-03BA4E06F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A9BF72-69A6-B74A-95E6-EFB9A7DC1EA2}"/>
              </a:ext>
            </a:extLst>
          </p:cNvPr>
          <p:cNvSpPr txBox="1"/>
          <p:nvPr/>
        </p:nvSpPr>
        <p:spPr>
          <a:xfrm>
            <a:off x="411480" y="4558428"/>
            <a:ext cx="47777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Trade Gothic LT Std" pitchFamily="2" charset="0"/>
              </a:rPr>
              <a:t>Titles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3C7936-3C56-EC49-B028-4B8FFECCB9F9}"/>
              </a:ext>
            </a:extLst>
          </p:cNvPr>
          <p:cNvSpPr txBox="1"/>
          <p:nvPr/>
        </p:nvSpPr>
        <p:spPr>
          <a:xfrm>
            <a:off x="617220" y="620257"/>
            <a:ext cx="5478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Trade Gothic LT Std" pitchFamily="2" charset="0"/>
              </a:rPr>
              <a:t>body</a:t>
            </a:r>
          </a:p>
        </p:txBody>
      </p:sp>
    </p:spTree>
    <p:extLst>
      <p:ext uri="{BB962C8B-B14F-4D97-AF65-F5344CB8AC3E}">
        <p14:creationId xmlns:p14="http://schemas.microsoft.com/office/powerpoint/2010/main" val="34428298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0EE9DE-6F92-474A-A2DF-0E3599B744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931E3A-964D-B045-A1DB-BC3D3FC65172}"/>
              </a:ext>
            </a:extLst>
          </p:cNvPr>
          <p:cNvSpPr txBox="1"/>
          <p:nvPr/>
        </p:nvSpPr>
        <p:spPr>
          <a:xfrm>
            <a:off x="377190" y="716697"/>
            <a:ext cx="112128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Trade Gothic LT Std" pitchFamily="2" charset="0"/>
              </a:rPr>
              <a:t>Titles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88423C-4773-EF49-964D-4202017DEE9F}"/>
              </a:ext>
            </a:extLst>
          </p:cNvPr>
          <p:cNvSpPr txBox="1"/>
          <p:nvPr/>
        </p:nvSpPr>
        <p:spPr>
          <a:xfrm>
            <a:off x="377190" y="2449057"/>
            <a:ext cx="11212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rade Gothic LT Std" pitchFamily="2" charset="0"/>
              </a:rPr>
              <a:t>body</a:t>
            </a:r>
          </a:p>
        </p:txBody>
      </p:sp>
    </p:spTree>
    <p:extLst>
      <p:ext uri="{BB962C8B-B14F-4D97-AF65-F5344CB8AC3E}">
        <p14:creationId xmlns:p14="http://schemas.microsoft.com/office/powerpoint/2010/main" val="29754332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4C5EE3-DE4E-F245-A050-7C4A3FD15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CCB80C-D02F-E34F-8FC1-91843EA2CF86}"/>
              </a:ext>
            </a:extLst>
          </p:cNvPr>
          <p:cNvSpPr txBox="1"/>
          <p:nvPr/>
        </p:nvSpPr>
        <p:spPr>
          <a:xfrm>
            <a:off x="377189" y="763155"/>
            <a:ext cx="113035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Trade Gothic LT Std" pitchFamily="2" charset="0"/>
              </a:rPr>
              <a:t>Titles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332BF6-F891-8A47-BA54-0141B33842B2}"/>
              </a:ext>
            </a:extLst>
          </p:cNvPr>
          <p:cNvSpPr txBox="1"/>
          <p:nvPr/>
        </p:nvSpPr>
        <p:spPr>
          <a:xfrm>
            <a:off x="377189" y="3200961"/>
            <a:ext cx="11303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Trade Gothic LT Std" pitchFamily="2" charset="0"/>
              </a:rPr>
              <a:t>body</a:t>
            </a:r>
          </a:p>
        </p:txBody>
      </p:sp>
    </p:spTree>
    <p:extLst>
      <p:ext uri="{BB962C8B-B14F-4D97-AF65-F5344CB8AC3E}">
        <p14:creationId xmlns:p14="http://schemas.microsoft.com/office/powerpoint/2010/main" val="9004717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4C5EE3-DE4E-F245-A050-7C4A3FD15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CCB80C-D02F-E34F-8FC1-91843EA2CF86}"/>
              </a:ext>
            </a:extLst>
          </p:cNvPr>
          <p:cNvSpPr txBox="1"/>
          <p:nvPr/>
        </p:nvSpPr>
        <p:spPr>
          <a:xfrm>
            <a:off x="377189" y="763155"/>
            <a:ext cx="113035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Trade Gothic LT Std" pitchFamily="2" charset="0"/>
              </a:rPr>
              <a:t>Titles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332BF6-F891-8A47-BA54-0141B33842B2}"/>
              </a:ext>
            </a:extLst>
          </p:cNvPr>
          <p:cNvSpPr txBox="1"/>
          <p:nvPr/>
        </p:nvSpPr>
        <p:spPr>
          <a:xfrm>
            <a:off x="377189" y="3200961"/>
            <a:ext cx="11303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Trade Gothic LT Std" pitchFamily="2" charset="0"/>
              </a:rPr>
              <a:t>body</a:t>
            </a:r>
          </a:p>
        </p:txBody>
      </p:sp>
    </p:spTree>
    <p:extLst>
      <p:ext uri="{BB962C8B-B14F-4D97-AF65-F5344CB8AC3E}">
        <p14:creationId xmlns:p14="http://schemas.microsoft.com/office/powerpoint/2010/main" val="33629499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4C5EE3-DE4E-F245-A050-7C4A3FD15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CCB80C-D02F-E34F-8FC1-91843EA2CF86}"/>
              </a:ext>
            </a:extLst>
          </p:cNvPr>
          <p:cNvSpPr txBox="1"/>
          <p:nvPr/>
        </p:nvSpPr>
        <p:spPr>
          <a:xfrm>
            <a:off x="377189" y="763155"/>
            <a:ext cx="113035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Trade Gothic LT Std" pitchFamily="2" charset="0"/>
              </a:rPr>
              <a:t>Titles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332BF6-F891-8A47-BA54-0141B33842B2}"/>
              </a:ext>
            </a:extLst>
          </p:cNvPr>
          <p:cNvSpPr txBox="1"/>
          <p:nvPr/>
        </p:nvSpPr>
        <p:spPr>
          <a:xfrm>
            <a:off x="377189" y="3200961"/>
            <a:ext cx="11303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rade Gothic LT Std" pitchFamily="2" charset="0"/>
              </a:rPr>
              <a:t>body</a:t>
            </a:r>
          </a:p>
        </p:txBody>
      </p:sp>
    </p:spTree>
    <p:extLst>
      <p:ext uri="{BB962C8B-B14F-4D97-AF65-F5344CB8AC3E}">
        <p14:creationId xmlns:p14="http://schemas.microsoft.com/office/powerpoint/2010/main" val="16251849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C8FD78-5231-E846-915D-888DD672E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B95D11-69A3-1A4A-89D4-838240C7C24F}"/>
              </a:ext>
            </a:extLst>
          </p:cNvPr>
          <p:cNvSpPr txBox="1"/>
          <p:nvPr/>
        </p:nvSpPr>
        <p:spPr>
          <a:xfrm>
            <a:off x="3143250" y="2430125"/>
            <a:ext cx="61607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Trade Gothic LT Std" pitchFamily="2" charset="0"/>
              </a:rPr>
              <a:t>Titles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C42758-3A51-2646-A549-D3F897A79245}"/>
              </a:ext>
            </a:extLst>
          </p:cNvPr>
          <p:cNvSpPr txBox="1"/>
          <p:nvPr/>
        </p:nvSpPr>
        <p:spPr>
          <a:xfrm>
            <a:off x="3143250" y="3547946"/>
            <a:ext cx="6160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Trade Gothic LT Std" pitchFamily="2" charset="0"/>
              </a:rPr>
              <a:t>body</a:t>
            </a:r>
          </a:p>
        </p:txBody>
      </p:sp>
    </p:spTree>
    <p:extLst>
      <p:ext uri="{BB962C8B-B14F-4D97-AF65-F5344CB8AC3E}">
        <p14:creationId xmlns:p14="http://schemas.microsoft.com/office/powerpoint/2010/main" val="18872181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4A1F77-BA45-1843-85DA-0F2146BB57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E4B772-099F-4E41-A85A-DAFCAF644AD3}"/>
              </a:ext>
            </a:extLst>
          </p:cNvPr>
          <p:cNvSpPr txBox="1"/>
          <p:nvPr/>
        </p:nvSpPr>
        <p:spPr>
          <a:xfrm>
            <a:off x="4034790" y="1744325"/>
            <a:ext cx="61607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Trade Gothic LT Std" pitchFamily="2" charset="0"/>
              </a:rPr>
              <a:t>Titles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D80ECB-1DF6-D142-B670-D70556E7C0C0}"/>
              </a:ext>
            </a:extLst>
          </p:cNvPr>
          <p:cNvSpPr txBox="1"/>
          <p:nvPr/>
        </p:nvSpPr>
        <p:spPr>
          <a:xfrm>
            <a:off x="4204335" y="4527173"/>
            <a:ext cx="6160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rade Gothic LT Std" pitchFamily="2" charset="0"/>
              </a:rPr>
              <a:t>body</a:t>
            </a:r>
          </a:p>
        </p:txBody>
      </p:sp>
    </p:spTree>
    <p:extLst>
      <p:ext uri="{BB962C8B-B14F-4D97-AF65-F5344CB8AC3E}">
        <p14:creationId xmlns:p14="http://schemas.microsoft.com/office/powerpoint/2010/main" val="31515532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85B3F4-E447-B74A-B8AF-FB053434A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99C2A4-6198-B444-A20E-74571EF11A2D}"/>
              </a:ext>
            </a:extLst>
          </p:cNvPr>
          <p:cNvSpPr txBox="1"/>
          <p:nvPr/>
        </p:nvSpPr>
        <p:spPr>
          <a:xfrm>
            <a:off x="4034790" y="1744325"/>
            <a:ext cx="61607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Trade Gothic LT Std" pitchFamily="2" charset="0"/>
              </a:rPr>
              <a:t>Titles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2E9A8A-892E-2B43-8626-98A4AF6ADDE0}"/>
              </a:ext>
            </a:extLst>
          </p:cNvPr>
          <p:cNvSpPr txBox="1"/>
          <p:nvPr/>
        </p:nvSpPr>
        <p:spPr>
          <a:xfrm>
            <a:off x="4204335" y="4527173"/>
            <a:ext cx="6160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rade Gothic LT Std" pitchFamily="2" charset="0"/>
              </a:rPr>
              <a:t>body</a:t>
            </a:r>
          </a:p>
        </p:txBody>
      </p:sp>
    </p:spTree>
    <p:extLst>
      <p:ext uri="{BB962C8B-B14F-4D97-AF65-F5344CB8AC3E}">
        <p14:creationId xmlns:p14="http://schemas.microsoft.com/office/powerpoint/2010/main" val="15886652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5791A1-33DB-064D-9CB1-EB7334C35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C4630F-6151-6446-A2EC-4354F7AA0C77}"/>
              </a:ext>
            </a:extLst>
          </p:cNvPr>
          <p:cNvSpPr txBox="1"/>
          <p:nvPr/>
        </p:nvSpPr>
        <p:spPr>
          <a:xfrm>
            <a:off x="4034790" y="1744325"/>
            <a:ext cx="61607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Trade Gothic LT Std" pitchFamily="2" charset="0"/>
              </a:rPr>
              <a:t>Titles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200D87-034A-B549-A33D-5BF89A0A5216}"/>
              </a:ext>
            </a:extLst>
          </p:cNvPr>
          <p:cNvSpPr txBox="1"/>
          <p:nvPr/>
        </p:nvSpPr>
        <p:spPr>
          <a:xfrm>
            <a:off x="4204335" y="4527173"/>
            <a:ext cx="6160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rade Gothic LT Std" pitchFamily="2" charset="0"/>
              </a:rPr>
              <a:t>body</a:t>
            </a:r>
          </a:p>
        </p:txBody>
      </p:sp>
    </p:spTree>
    <p:extLst>
      <p:ext uri="{BB962C8B-B14F-4D97-AF65-F5344CB8AC3E}">
        <p14:creationId xmlns:p14="http://schemas.microsoft.com/office/powerpoint/2010/main" val="16346708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FDC7F1-35E7-EA41-AE25-C1F1A466AA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878186-8BE9-A34D-B46F-CE13E5F1852D}"/>
              </a:ext>
            </a:extLst>
          </p:cNvPr>
          <p:cNvSpPr txBox="1"/>
          <p:nvPr/>
        </p:nvSpPr>
        <p:spPr>
          <a:xfrm>
            <a:off x="3074670" y="1287125"/>
            <a:ext cx="61607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Trade Gothic LT Std" pitchFamily="2" charset="0"/>
              </a:rPr>
              <a:t>Titles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E23FCD-755E-324E-B317-A5353A6B5689}"/>
              </a:ext>
            </a:extLst>
          </p:cNvPr>
          <p:cNvSpPr txBox="1"/>
          <p:nvPr/>
        </p:nvSpPr>
        <p:spPr>
          <a:xfrm>
            <a:off x="3244215" y="4069973"/>
            <a:ext cx="6160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rade Gothic LT Std" pitchFamily="2" charset="0"/>
              </a:rPr>
              <a:t>body</a:t>
            </a:r>
          </a:p>
        </p:txBody>
      </p:sp>
    </p:spTree>
    <p:extLst>
      <p:ext uri="{BB962C8B-B14F-4D97-AF65-F5344CB8AC3E}">
        <p14:creationId xmlns:p14="http://schemas.microsoft.com/office/powerpoint/2010/main" val="37650144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D64EFD-B55F-394D-B11B-5391B05E0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4E92D2-FDC1-5C48-874D-C16FAEDCA1DF}"/>
              </a:ext>
            </a:extLst>
          </p:cNvPr>
          <p:cNvSpPr txBox="1"/>
          <p:nvPr/>
        </p:nvSpPr>
        <p:spPr>
          <a:xfrm>
            <a:off x="3074670" y="1287125"/>
            <a:ext cx="61607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Trade Gothic LT Std" pitchFamily="2" charset="0"/>
              </a:rPr>
              <a:t>Titles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465DE9-5733-414E-98F7-9B348F112236}"/>
              </a:ext>
            </a:extLst>
          </p:cNvPr>
          <p:cNvSpPr txBox="1"/>
          <p:nvPr/>
        </p:nvSpPr>
        <p:spPr>
          <a:xfrm>
            <a:off x="3244215" y="4069973"/>
            <a:ext cx="6160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rade Gothic LT Std" pitchFamily="2" charset="0"/>
              </a:rPr>
              <a:t>body</a:t>
            </a:r>
          </a:p>
        </p:txBody>
      </p:sp>
    </p:spTree>
    <p:extLst>
      <p:ext uri="{BB962C8B-B14F-4D97-AF65-F5344CB8AC3E}">
        <p14:creationId xmlns:p14="http://schemas.microsoft.com/office/powerpoint/2010/main" val="8656513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239E0C-912E-564B-BD61-F53516268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D68298-EA0E-2C42-A7CD-0BA9B3BD808F}"/>
              </a:ext>
            </a:extLst>
          </p:cNvPr>
          <p:cNvSpPr txBox="1"/>
          <p:nvPr/>
        </p:nvSpPr>
        <p:spPr>
          <a:xfrm>
            <a:off x="3074670" y="1287125"/>
            <a:ext cx="61607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Trade Gothic LT Std" pitchFamily="2" charset="0"/>
              </a:rPr>
              <a:t>Titles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AFBB60-5EA4-334B-90BD-8FFED4BB6184}"/>
              </a:ext>
            </a:extLst>
          </p:cNvPr>
          <p:cNvSpPr txBox="1"/>
          <p:nvPr/>
        </p:nvSpPr>
        <p:spPr>
          <a:xfrm>
            <a:off x="3244215" y="4069973"/>
            <a:ext cx="6160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rade Gothic LT Std" pitchFamily="2" charset="0"/>
              </a:rPr>
              <a:t>body</a:t>
            </a:r>
          </a:p>
        </p:txBody>
      </p:sp>
    </p:spTree>
    <p:extLst>
      <p:ext uri="{BB962C8B-B14F-4D97-AF65-F5344CB8AC3E}">
        <p14:creationId xmlns:p14="http://schemas.microsoft.com/office/powerpoint/2010/main" val="8110780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7847</TotalTime>
  <Words>56</Words>
  <Application>Microsoft Macintosh PowerPoint</Application>
  <PresentationFormat>Widescreen</PresentationFormat>
  <Paragraphs>56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Trade Gothic LT Std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11</cp:revision>
  <dcterms:created xsi:type="dcterms:W3CDTF">2020-03-20T15:51:18Z</dcterms:created>
  <dcterms:modified xsi:type="dcterms:W3CDTF">2020-03-30T20:34:08Z</dcterms:modified>
</cp:coreProperties>
</file>